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textbox 2"/>
          <p:cNvSpPr/>
          <p:nvPr/>
        </p:nvSpPr>
        <p:spPr>
          <a:xfrm>
            <a:off x="7680960" y="569595"/>
            <a:ext cx="4301490" cy="2975610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08000" algn="l" rtl="0" eaLnBrk="0">
              <a:lnSpc>
                <a:spcPct val="82000"/>
              </a:lnSpc>
              <a:spcBef>
                <a:spcPts val="1855"/>
              </a:spcBef>
            </a:pPr>
            <a:r>
              <a:rPr lang="en-US" sz="4000" b="1" kern="0" spc="5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</a:rPr>
              <a:t>PENETRATION TESTING      TOOLS &amp;TECHNIQUES</a:t>
            </a:r>
            <a:endParaRPr lang="en-US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63584" y="3883152"/>
            <a:ext cx="2592323" cy="2665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2"/>
          <p:cNvSpPr/>
          <p:nvPr/>
        </p:nvSpPr>
        <p:spPr>
          <a:xfrm>
            <a:off x="959078" y="2318766"/>
            <a:ext cx="9445625" cy="25406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algn="r" rtl="0" eaLnBrk="0">
              <a:lnSpc>
                <a:spcPct val="83000"/>
              </a:lnSpc>
            </a:pP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It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'</a:t>
            </a: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400" b="1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required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Special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skill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&amp;</a:t>
            </a:r>
            <a:r>
              <a:rPr sz="24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technique</a:t>
            </a: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2400" b="1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launch</a:t>
            </a:r>
            <a:r>
              <a:rPr sz="2400" b="1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attack</a:t>
            </a:r>
            <a:r>
              <a:rPr sz="2400" b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target</a:t>
            </a:r>
            <a:r>
              <a:rPr sz="2400" b="1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system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2400" dirty="0"/>
          </a:p>
          <a:p>
            <a:pPr marL="26035" algn="l" rtl="0" eaLnBrk="0">
              <a:lnSpc>
                <a:spcPts val="4325"/>
              </a:lnSpc>
            </a:pP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Using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this</a:t>
            </a: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techniques</a:t>
            </a:r>
            <a:endParaRPr lang="en-US" altLang="en-US" sz="1800" dirty="0"/>
          </a:p>
          <a:p>
            <a:pPr algn="l" rtl="0" eaLnBrk="0">
              <a:lnSpc>
                <a:spcPct val="165000"/>
              </a:lnSpc>
            </a:pPr>
            <a:endParaRPr lang="en-US" altLang="en-US" sz="1000" dirty="0"/>
          </a:p>
          <a:p>
            <a:pPr marL="29845" algn="l" rtl="0" eaLnBrk="0">
              <a:lnSpc>
                <a:spcPct val="88000"/>
              </a:lnSpc>
              <a:spcBef>
                <a:spcPts val="550"/>
              </a:spcBef>
              <a:tabLst>
                <a:tab pos="21399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2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Attacke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try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get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Data</a:t>
            </a:r>
            <a:endParaRPr lang="en-US" altLang="en-US" sz="1800" dirty="0"/>
          </a:p>
          <a:p>
            <a:pPr marL="29845" algn="l" rtl="0" eaLnBrk="0">
              <a:lnSpc>
                <a:spcPct val="89000"/>
              </a:lnSpc>
              <a:spcBef>
                <a:spcPts val="240"/>
              </a:spcBef>
              <a:tabLst>
                <a:tab pos="21399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Compromise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System</a:t>
            </a:r>
            <a:endParaRPr lang="en-US" altLang="en-US" sz="1800" dirty="0"/>
          </a:p>
          <a:p>
            <a:pPr marL="29845" algn="l" rtl="0" eaLnBrk="0">
              <a:lnSpc>
                <a:spcPts val="2215"/>
              </a:lnSpc>
              <a:spcBef>
                <a:spcPts val="250"/>
              </a:spcBef>
              <a:tabLst>
                <a:tab pos="21399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Launch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Dos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Ddos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at</a:t>
            </a: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tack</a:t>
            </a:r>
            <a:endParaRPr lang="en-US" altLang="en-US" sz="18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9000"/>
              </a:lnSpc>
              <a:spcBef>
                <a:spcPts val="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check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how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Sy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stem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was</a:t>
            </a:r>
            <a:r>
              <a:rPr sz="1800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Compromise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1800" dirty="0"/>
          </a:p>
        </p:txBody>
      </p:sp>
      <p:pic>
        <p:nvPicPr>
          <p:cNvPr id="83" name="picture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89380" y="4058259"/>
            <a:ext cx="184480" cy="167792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89406" y="3783462"/>
            <a:ext cx="184726" cy="168016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89380" y="3509365"/>
            <a:ext cx="184480" cy="167792"/>
          </a:xfrm>
          <a:prstGeom prst="rect">
            <a:avLst/>
          </a:prstGeom>
        </p:spPr>
      </p:pic>
      <p:graphicFrame>
        <p:nvGraphicFramePr>
          <p:cNvPr id="86" name="table 86"/>
          <p:cNvGraphicFramePr>
            <a:graphicFrameLocks noGrp="1"/>
          </p:cNvGraphicFramePr>
          <p:nvPr/>
        </p:nvGraphicFramePr>
        <p:xfrm>
          <a:off x="1860550" y="1307338"/>
          <a:ext cx="8470900" cy="605154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470900"/>
              </a:tblGrid>
              <a:tr h="5924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44170" algn="l" rtl="0" eaLnBrk="0">
                        <a:lnSpc>
                          <a:spcPct val="92000"/>
                        </a:lnSpc>
                      </a:pP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This</a:t>
                      </a:r>
                      <a:r>
                        <a:rPr sz="2700" b="1" kern="0" spc="1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7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execution</a:t>
                      </a:r>
                      <a:r>
                        <a:rPr sz="2700" b="1" kern="0" spc="2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phase</a:t>
                      </a:r>
                      <a:r>
                        <a:rPr sz="27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where</a:t>
                      </a:r>
                      <a:r>
                        <a:rPr sz="2700" b="1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actual</a:t>
                      </a:r>
                      <a:r>
                        <a:rPr sz="2700" b="1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damage</a:t>
                      </a:r>
                      <a:r>
                        <a:rPr sz="2700" b="1" kern="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27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done</a:t>
                      </a:r>
                      <a:endParaRPr lang="en-US" altLang="en-US" sz="2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pic>
        <p:nvPicPr>
          <p:cNvPr id="87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547604" y="5824728"/>
            <a:ext cx="1644395" cy="861060"/>
          </a:xfrm>
          <a:prstGeom prst="rect">
            <a:avLst/>
          </a:prstGeom>
        </p:spPr>
      </p:pic>
      <p:sp>
        <p:nvSpPr>
          <p:cNvPr id="88" name="textbox 88"/>
          <p:cNvSpPr/>
          <p:nvPr/>
        </p:nvSpPr>
        <p:spPr>
          <a:xfrm>
            <a:off x="4606254" y="607386"/>
            <a:ext cx="3014979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EXPLOITATI</a:t>
            </a:r>
            <a:r>
              <a:rPr sz="3900" b="1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ON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887967" y="4750307"/>
            <a:ext cx="3073907" cy="1975104"/>
          </a:xfrm>
          <a:prstGeom prst="rect">
            <a:avLst/>
          </a:prstGeom>
        </p:spPr>
      </p:pic>
      <p:graphicFrame>
        <p:nvGraphicFramePr>
          <p:cNvPr id="90" name="table 90"/>
          <p:cNvGraphicFramePr>
            <a:graphicFrameLocks noGrp="1"/>
          </p:cNvGraphicFramePr>
          <p:nvPr/>
        </p:nvGraphicFramePr>
        <p:xfrm>
          <a:off x="1860550" y="1307338"/>
          <a:ext cx="8470900" cy="605154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470900"/>
              </a:tblGrid>
              <a:tr h="5924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575310" algn="l" rtl="0" eaLnBrk="0">
                        <a:lnSpc>
                          <a:spcPct val="92000"/>
                        </a:lnSpc>
                      </a:pP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Collecting</a:t>
                      </a:r>
                      <a:r>
                        <a:rPr sz="2700" b="1" kern="0" spc="2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Information</a:t>
                      </a:r>
                      <a:r>
                        <a:rPr sz="2700" b="1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2700" b="1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exploited</a:t>
                      </a:r>
                      <a:r>
                        <a:rPr sz="27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7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Vulnerabilities</a:t>
                      </a:r>
                      <a:endParaRPr lang="en-US" altLang="en-US" sz="2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sp>
        <p:nvSpPr>
          <p:cNvPr id="91" name="textbox 91"/>
          <p:cNvSpPr/>
          <p:nvPr/>
        </p:nvSpPr>
        <p:spPr>
          <a:xfrm>
            <a:off x="1965477" y="2944367"/>
            <a:ext cx="2526029" cy="16059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  <a:tabLst>
                <a:tab pos="19685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Categorize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risks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:-</a:t>
            </a:r>
            <a:endParaRPr lang="en-US" altLang="en-US" sz="1800" dirty="0"/>
          </a:p>
          <a:p>
            <a:pPr marL="927100" algn="l" rtl="0" eaLnBrk="0">
              <a:lnSpc>
                <a:spcPts val="1725"/>
              </a:lnSpc>
              <a:spcBef>
                <a:spcPts val="210"/>
              </a:spcBef>
            </a:pP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.</a:t>
            </a:r>
            <a:r>
              <a:rPr sz="1400" kern="0" spc="19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4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Critical</a:t>
            </a:r>
            <a:endParaRPr lang="en-US" altLang="en-US" sz="1400" dirty="0"/>
          </a:p>
          <a:p>
            <a:pPr marL="927100" algn="l" rtl="0" eaLnBrk="0">
              <a:lnSpc>
                <a:spcPts val="1835"/>
              </a:lnSpc>
              <a:spcBef>
                <a:spcPts val="435"/>
              </a:spcBef>
            </a:pPr>
            <a:r>
              <a:rPr sz="1200" kern="0" spc="-3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.</a:t>
            </a:r>
            <a:r>
              <a:rPr sz="1200" kern="0" spc="4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High</a:t>
            </a:r>
            <a:endParaRPr lang="en-US" altLang="en-US" sz="1200" dirty="0"/>
          </a:p>
          <a:p>
            <a:pPr marL="927100" algn="l" rtl="0" eaLnBrk="0">
              <a:lnSpc>
                <a:spcPct val="97000"/>
              </a:lnSpc>
              <a:spcBef>
                <a:spcPts val="325"/>
              </a:spcBef>
            </a:pPr>
            <a:r>
              <a:rPr sz="1500" kern="0" spc="-10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.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500" kern="0" spc="-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Medium</a:t>
            </a:r>
            <a:endParaRPr lang="en-US" altLang="en-US" sz="1500" dirty="0"/>
          </a:p>
          <a:p>
            <a:pPr marL="927100" algn="l" rtl="0" eaLnBrk="0">
              <a:lnSpc>
                <a:spcPts val="1680"/>
              </a:lnSpc>
              <a:spcBef>
                <a:spcPts val="415"/>
              </a:spcBef>
            </a:pP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.</a:t>
            </a:r>
            <a:r>
              <a:rPr sz="1200" kern="0" spc="38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kern="0" spc="-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Low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400" dirty="0"/>
          </a:p>
          <a:p>
            <a:pPr marL="927100" algn="l" rtl="0" eaLnBrk="0">
              <a:lnSpc>
                <a:spcPts val="1680"/>
              </a:lnSpc>
              <a:spcBef>
                <a:spcPts val="0"/>
              </a:spcBef>
            </a:pP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.</a:t>
            </a:r>
            <a:r>
              <a:rPr sz="1200" kern="0" spc="38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kern="0" spc="-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Info</a:t>
            </a:r>
            <a:endParaRPr lang="en-US" altLang="en-US" sz="1200" dirty="0"/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78177" y="2960725"/>
            <a:ext cx="184480" cy="167792"/>
          </a:xfrm>
          <a:prstGeom prst="rect">
            <a:avLst/>
          </a:prstGeom>
        </p:spPr>
      </p:pic>
      <p:sp>
        <p:nvSpPr>
          <p:cNvPr id="93" name="textbox 93"/>
          <p:cNvSpPr/>
          <p:nvPr/>
        </p:nvSpPr>
        <p:spPr>
          <a:xfrm>
            <a:off x="4597132" y="626748"/>
            <a:ext cx="3035935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RISK</a:t>
            </a:r>
            <a:r>
              <a:rPr sz="3900" b="1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ANALYSIS</a:t>
            </a:r>
            <a:endParaRPr lang="en-US" altLang="en-US" sz="3900" dirty="0"/>
          </a:p>
        </p:txBody>
      </p:sp>
      <p:sp>
        <p:nvSpPr>
          <p:cNvPr id="94" name="textbox 94"/>
          <p:cNvSpPr/>
          <p:nvPr/>
        </p:nvSpPr>
        <p:spPr>
          <a:xfrm>
            <a:off x="1965477" y="4864861"/>
            <a:ext cx="4341495" cy="268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  <a:tabLst>
                <a:tab pos="19685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Reporting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results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executive</a:t>
            </a: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mana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gement</a:t>
            </a:r>
            <a:endParaRPr lang="en-US" altLang="en-US" sz="1800" dirty="0"/>
          </a:p>
        </p:txBody>
      </p:sp>
      <p:pic>
        <p:nvPicPr>
          <p:cNvPr id="95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78177" y="4881219"/>
            <a:ext cx="184480" cy="167792"/>
          </a:xfrm>
          <a:prstGeom prst="rect">
            <a:avLst/>
          </a:prstGeom>
        </p:spPr>
      </p:pic>
      <p:sp>
        <p:nvSpPr>
          <p:cNvPr id="96" name="textbox 96"/>
          <p:cNvSpPr/>
          <p:nvPr/>
        </p:nvSpPr>
        <p:spPr>
          <a:xfrm>
            <a:off x="1965477" y="2395728"/>
            <a:ext cx="2171064" cy="307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215"/>
              </a:lnSpc>
              <a:tabLst>
                <a:tab pos="19685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Collect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Evidenc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endParaRPr lang="en-US" altLang="en-US" sz="1800" dirty="0"/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978177" y="2412085"/>
            <a:ext cx="184480" cy="1677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859267" y="3781044"/>
            <a:ext cx="3649980" cy="1915667"/>
          </a:xfrm>
          <a:prstGeom prst="rect">
            <a:avLst/>
          </a:prstGeom>
        </p:spPr>
      </p:pic>
      <p:graphicFrame>
        <p:nvGraphicFramePr>
          <p:cNvPr id="99" name="table 99"/>
          <p:cNvGraphicFramePr>
            <a:graphicFrameLocks noGrp="1"/>
          </p:cNvGraphicFramePr>
          <p:nvPr/>
        </p:nvGraphicFramePr>
        <p:xfrm>
          <a:off x="1860550" y="1307338"/>
          <a:ext cx="8470900" cy="605154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470900"/>
              </a:tblGrid>
              <a:tr h="5924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413385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20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this</a:t>
                      </a:r>
                      <a:r>
                        <a:rPr sz="2000" b="1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Step</a:t>
                      </a:r>
                      <a:r>
                        <a:rPr sz="20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2000" b="1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result</a:t>
                      </a:r>
                      <a:r>
                        <a:rPr sz="2000" b="1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of</a:t>
                      </a:r>
                      <a:r>
                        <a:rPr sz="20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Penetration</a:t>
                      </a:r>
                      <a:r>
                        <a:rPr sz="20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tester</a:t>
                      </a:r>
                      <a:r>
                        <a:rPr sz="20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Compile</a:t>
                      </a:r>
                      <a:r>
                        <a:rPr sz="2000" b="1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into</a:t>
                      </a:r>
                      <a:r>
                        <a:rPr sz="20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20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deta</a:t>
                      </a:r>
                      <a:r>
                        <a:rPr sz="20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il</a:t>
                      </a:r>
                      <a:r>
                        <a:rPr sz="2000" b="1" kern="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report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62705" y="4403597"/>
            <a:ext cx="2481833" cy="1721357"/>
          </a:xfrm>
          <a:prstGeom prst="rect">
            <a:avLst/>
          </a:prstGeom>
        </p:spPr>
      </p:pic>
      <p:pic>
        <p:nvPicPr>
          <p:cNvPr id="101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905000" y="4739640"/>
            <a:ext cx="1143000" cy="1517904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093463" y="3531108"/>
            <a:ext cx="1644396" cy="859535"/>
          </a:xfrm>
          <a:prstGeom prst="rect">
            <a:avLst/>
          </a:prstGeom>
        </p:spPr>
      </p:pic>
      <p:sp>
        <p:nvSpPr>
          <p:cNvPr id="103" name="textbox 103"/>
          <p:cNvSpPr/>
          <p:nvPr/>
        </p:nvSpPr>
        <p:spPr>
          <a:xfrm>
            <a:off x="1954164" y="2449448"/>
            <a:ext cx="5563234" cy="295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algn="r" rtl="0" eaLnBrk="0">
              <a:lnSpc>
                <a:spcPct val="89000"/>
              </a:lnSpc>
            </a:pP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Summary</a:t>
            </a:r>
            <a:r>
              <a:rPr sz="2000" b="1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2000" b="1" kern="0" spc="9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intire</a:t>
            </a:r>
            <a:r>
              <a:rPr sz="2000" b="1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Penetration</a:t>
            </a:r>
            <a:r>
              <a:rPr sz="20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r>
              <a:rPr sz="2000" b="1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</a:t>
            </a:r>
            <a:r>
              <a:rPr sz="2000" b="1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the</a:t>
            </a:r>
            <a:r>
              <a:rPr sz="2000" b="1" kern="0" spc="1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report</a:t>
            </a:r>
            <a:r>
              <a:rPr sz="2000" b="1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2000" dirty="0"/>
          </a:p>
        </p:txBody>
      </p:sp>
      <p:sp>
        <p:nvSpPr>
          <p:cNvPr id="104" name="textbox 104"/>
          <p:cNvSpPr/>
          <p:nvPr/>
        </p:nvSpPr>
        <p:spPr>
          <a:xfrm>
            <a:off x="4103362" y="626748"/>
            <a:ext cx="4003675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GENERATE</a:t>
            </a:r>
            <a:r>
              <a:rPr sz="3900" b="1" kern="0" spc="3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REPORT</a:t>
            </a:r>
            <a:endParaRPr lang="en-US" altLang="en-US" sz="3900" dirty="0"/>
          </a:p>
        </p:txBody>
      </p:sp>
      <p:pic>
        <p:nvPicPr>
          <p:cNvPr id="105" name="picture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66900" y="3531107"/>
            <a:ext cx="1117091" cy="1115568"/>
          </a:xfrm>
          <a:prstGeom prst="rect">
            <a:avLst/>
          </a:prstGeom>
        </p:spPr>
      </p:pic>
      <p:sp>
        <p:nvSpPr>
          <p:cNvPr id="106" name="path"/>
          <p:cNvSpPr/>
          <p:nvPr/>
        </p:nvSpPr>
        <p:spPr>
          <a:xfrm>
            <a:off x="3356355" y="4397247"/>
            <a:ext cx="684784" cy="684783"/>
          </a:xfrm>
          <a:custGeom>
            <a:avLst/>
            <a:gdLst/>
            <a:ahLst/>
            <a:cxnLst/>
            <a:rect l="0" t="0" r="0" b="0"/>
            <a:pathLst>
              <a:path w="1078" h="1078">
                <a:moveTo>
                  <a:pt x="10" y="369"/>
                </a:moveTo>
                <a:lnTo>
                  <a:pt x="369" y="369"/>
                </a:lnTo>
                <a:lnTo>
                  <a:pt x="369" y="10"/>
                </a:lnTo>
                <a:lnTo>
                  <a:pt x="708" y="10"/>
                </a:lnTo>
                <a:lnTo>
                  <a:pt x="708" y="369"/>
                </a:lnTo>
                <a:lnTo>
                  <a:pt x="1068" y="369"/>
                </a:lnTo>
                <a:lnTo>
                  <a:pt x="1068" y="708"/>
                </a:lnTo>
                <a:lnTo>
                  <a:pt x="708" y="708"/>
                </a:lnTo>
                <a:lnTo>
                  <a:pt x="708" y="1068"/>
                </a:lnTo>
                <a:lnTo>
                  <a:pt x="369" y="1068"/>
                </a:lnTo>
                <a:lnTo>
                  <a:pt x="369" y="708"/>
                </a:lnTo>
                <a:lnTo>
                  <a:pt x="10" y="708"/>
                </a:lnTo>
                <a:lnTo>
                  <a:pt x="10" y="369"/>
                </a:lnTo>
                <a:close/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6788531" y="4651247"/>
            <a:ext cx="803402" cy="248411"/>
            <a:chOff x="0" y="0"/>
            <a:chExt cx="803402" cy="248411"/>
          </a:xfrm>
        </p:grpSpPr>
        <p:sp>
          <p:nvSpPr>
            <p:cNvPr id="107" name="path"/>
            <p:cNvSpPr/>
            <p:nvPr/>
          </p:nvSpPr>
          <p:spPr>
            <a:xfrm>
              <a:off x="6350" y="6350"/>
              <a:ext cx="790702" cy="235711"/>
            </a:xfrm>
            <a:custGeom>
              <a:avLst/>
              <a:gdLst/>
              <a:ahLst/>
              <a:cxnLst/>
              <a:rect l="0" t="0" r="0" b="0"/>
              <a:pathLst>
                <a:path w="1245" h="371">
                  <a:moveTo>
                    <a:pt x="0" y="0"/>
                  </a:moveTo>
                  <a:lnTo>
                    <a:pt x="1245" y="0"/>
                  </a:lnTo>
                  <a:lnTo>
                    <a:pt x="1245" y="148"/>
                  </a:lnTo>
                  <a:lnTo>
                    <a:pt x="0" y="148"/>
                  </a:lnTo>
                  <a:lnTo>
                    <a:pt x="0" y="0"/>
                  </a:lnTo>
                  <a:close/>
                  <a:moveTo>
                    <a:pt x="0" y="222"/>
                  </a:moveTo>
                  <a:lnTo>
                    <a:pt x="1245" y="222"/>
                  </a:lnTo>
                  <a:lnTo>
                    <a:pt x="1245" y="371"/>
                  </a:lnTo>
                  <a:lnTo>
                    <a:pt x="0" y="371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4472C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8" name="path"/>
            <p:cNvSpPr/>
            <p:nvPr/>
          </p:nvSpPr>
          <p:spPr>
            <a:xfrm>
              <a:off x="0" y="0"/>
              <a:ext cx="803402" cy="248411"/>
            </a:xfrm>
            <a:custGeom>
              <a:avLst/>
              <a:gdLst/>
              <a:ahLst/>
              <a:cxnLst/>
              <a:rect l="0" t="0" r="0" b="0"/>
              <a:pathLst>
                <a:path w="1265" h="391">
                  <a:moveTo>
                    <a:pt x="10" y="10"/>
                  </a:moveTo>
                  <a:lnTo>
                    <a:pt x="1255" y="10"/>
                  </a:lnTo>
                  <a:lnTo>
                    <a:pt x="1255" y="158"/>
                  </a:lnTo>
                  <a:lnTo>
                    <a:pt x="10" y="158"/>
                  </a:lnTo>
                  <a:lnTo>
                    <a:pt x="10" y="10"/>
                  </a:lnTo>
                  <a:close/>
                  <a:moveTo>
                    <a:pt x="10" y="232"/>
                  </a:moveTo>
                  <a:lnTo>
                    <a:pt x="1255" y="232"/>
                  </a:lnTo>
                  <a:lnTo>
                    <a:pt x="1255" y="381"/>
                  </a:lnTo>
                  <a:lnTo>
                    <a:pt x="10" y="381"/>
                  </a:lnTo>
                  <a:lnTo>
                    <a:pt x="10" y="232"/>
                  </a:lnTo>
                  <a:close/>
                </a:path>
              </a:pathLst>
            </a:custGeom>
            <a:noFill/>
            <a:ln w="12700" cap="flat">
              <a:solidFill>
                <a:srgbClr val="2F528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sp>
        <p:nvSpPr>
          <p:cNvPr id="110" name="textbox 110"/>
          <p:cNvSpPr/>
          <p:nvPr/>
        </p:nvSpPr>
        <p:spPr>
          <a:xfrm>
            <a:off x="6521319" y="5410424"/>
            <a:ext cx="4882515" cy="1080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TYPES</a:t>
            </a:r>
            <a:r>
              <a:rPr sz="3900" b="1" kern="0" spc="9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3900" b="1" kern="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endParaRPr lang="en-US" altLang="en-US" sz="39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44450" algn="l" rtl="0" eaLnBrk="0">
              <a:lnSpc>
                <a:spcPct val="75000"/>
              </a:lnSpc>
              <a:spcBef>
                <a:spcPts val="5"/>
              </a:spcBef>
            </a:pPr>
            <a:r>
              <a:rPr sz="3900" b="1" kern="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PENETRATION</a:t>
            </a:r>
            <a:r>
              <a:rPr sz="3900" b="1" kern="0" spc="7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3575303" y="3493007"/>
            <a:ext cx="3528060" cy="1659636"/>
            <a:chOff x="0" y="0"/>
            <a:chExt cx="3528060" cy="1659636"/>
          </a:xfrm>
        </p:grpSpPr>
        <p:sp>
          <p:nvSpPr>
            <p:cNvPr id="111" name="path"/>
            <p:cNvSpPr/>
            <p:nvPr/>
          </p:nvSpPr>
          <p:spPr>
            <a:xfrm>
              <a:off x="0" y="150876"/>
              <a:ext cx="1766316" cy="1508760"/>
            </a:xfrm>
            <a:custGeom>
              <a:avLst/>
              <a:gdLst/>
              <a:ahLst/>
              <a:cxnLst/>
              <a:rect l="0" t="0" r="0" b="0"/>
              <a:pathLst>
                <a:path w="2781" h="2376">
                  <a:moveTo>
                    <a:pt x="2781" y="2376"/>
                  </a:moveTo>
                  <a:lnTo>
                    <a:pt x="0" y="2376"/>
                  </a:lnTo>
                  <a:lnTo>
                    <a:pt x="0" y="475"/>
                  </a:lnTo>
                  <a:lnTo>
                    <a:pt x="1390" y="0"/>
                  </a:lnTo>
                  <a:lnTo>
                    <a:pt x="2781" y="475"/>
                  </a:lnTo>
                  <a:lnTo>
                    <a:pt x="2781" y="2376"/>
                  </a:lnTo>
                  <a:close/>
                </a:path>
              </a:pathLst>
            </a:custGeom>
            <a:solidFill>
              <a:srgbClr val="70AD4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2" name="path"/>
            <p:cNvSpPr/>
            <p:nvPr/>
          </p:nvSpPr>
          <p:spPr>
            <a:xfrm>
              <a:off x="1766316" y="0"/>
              <a:ext cx="1761744" cy="1659636"/>
            </a:xfrm>
            <a:custGeom>
              <a:avLst/>
              <a:gdLst/>
              <a:ahLst/>
              <a:cxnLst/>
              <a:rect l="0" t="0" r="0" b="0"/>
              <a:pathLst>
                <a:path w="2774" h="2613">
                  <a:moveTo>
                    <a:pt x="0" y="2613"/>
                  </a:moveTo>
                  <a:lnTo>
                    <a:pt x="2774" y="2613"/>
                  </a:lnTo>
                  <a:lnTo>
                    <a:pt x="2774" y="0"/>
                  </a:lnTo>
                  <a:lnTo>
                    <a:pt x="0" y="0"/>
                  </a:lnTo>
                  <a:lnTo>
                    <a:pt x="0" y="2613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5341620" y="2470403"/>
            <a:ext cx="3532632" cy="1659636"/>
            <a:chOff x="0" y="0"/>
            <a:chExt cx="3532632" cy="1659636"/>
          </a:xfrm>
        </p:grpSpPr>
        <p:sp>
          <p:nvSpPr>
            <p:cNvPr id="113" name="path"/>
            <p:cNvSpPr/>
            <p:nvPr/>
          </p:nvSpPr>
          <p:spPr>
            <a:xfrm>
              <a:off x="0" y="0"/>
              <a:ext cx="1766315" cy="1508759"/>
            </a:xfrm>
            <a:custGeom>
              <a:avLst/>
              <a:gdLst/>
              <a:ahLst/>
              <a:cxnLst/>
              <a:rect l="0" t="0" r="0" b="0"/>
              <a:pathLst>
                <a:path w="2781" h="2375">
                  <a:moveTo>
                    <a:pt x="0" y="0"/>
                  </a:moveTo>
                  <a:lnTo>
                    <a:pt x="2781" y="0"/>
                  </a:lnTo>
                  <a:lnTo>
                    <a:pt x="2781" y="1900"/>
                  </a:lnTo>
                  <a:lnTo>
                    <a:pt x="1390" y="2375"/>
                  </a:lnTo>
                  <a:lnTo>
                    <a:pt x="0" y="1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4" name="path"/>
            <p:cNvSpPr/>
            <p:nvPr/>
          </p:nvSpPr>
          <p:spPr>
            <a:xfrm>
              <a:off x="1766315" y="0"/>
              <a:ext cx="1766316" cy="1659636"/>
            </a:xfrm>
            <a:custGeom>
              <a:avLst/>
              <a:gdLst/>
              <a:ahLst/>
              <a:cxnLst/>
              <a:rect l="0" t="0" r="0" b="0"/>
              <a:pathLst>
                <a:path w="2781" h="2613">
                  <a:moveTo>
                    <a:pt x="0" y="2613"/>
                  </a:moveTo>
                  <a:lnTo>
                    <a:pt x="2781" y="2613"/>
                  </a:lnTo>
                  <a:lnTo>
                    <a:pt x="2781" y="0"/>
                  </a:lnTo>
                  <a:lnTo>
                    <a:pt x="0" y="0"/>
                  </a:lnTo>
                  <a:lnTo>
                    <a:pt x="0" y="2613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7107935" y="3493007"/>
            <a:ext cx="3532632" cy="1659636"/>
            <a:chOff x="0" y="0"/>
            <a:chExt cx="3532632" cy="1659636"/>
          </a:xfrm>
        </p:grpSpPr>
        <p:sp>
          <p:nvSpPr>
            <p:cNvPr id="115" name="path"/>
            <p:cNvSpPr/>
            <p:nvPr/>
          </p:nvSpPr>
          <p:spPr>
            <a:xfrm>
              <a:off x="0" y="150876"/>
              <a:ext cx="1766316" cy="1508760"/>
            </a:xfrm>
            <a:custGeom>
              <a:avLst/>
              <a:gdLst/>
              <a:ahLst/>
              <a:cxnLst/>
              <a:rect l="0" t="0" r="0" b="0"/>
              <a:pathLst>
                <a:path w="2781" h="2376">
                  <a:moveTo>
                    <a:pt x="2781" y="2376"/>
                  </a:moveTo>
                  <a:lnTo>
                    <a:pt x="0" y="2376"/>
                  </a:lnTo>
                  <a:lnTo>
                    <a:pt x="0" y="475"/>
                  </a:lnTo>
                  <a:lnTo>
                    <a:pt x="1390" y="0"/>
                  </a:lnTo>
                  <a:lnTo>
                    <a:pt x="2781" y="475"/>
                  </a:lnTo>
                  <a:lnTo>
                    <a:pt x="2781" y="2376"/>
                  </a:lnTo>
                  <a:close/>
                </a:path>
              </a:pathLst>
            </a:custGeom>
            <a:solidFill>
              <a:srgbClr val="70AD4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16" name="path"/>
            <p:cNvSpPr/>
            <p:nvPr/>
          </p:nvSpPr>
          <p:spPr>
            <a:xfrm>
              <a:off x="1766316" y="0"/>
              <a:ext cx="1766316" cy="1659636"/>
            </a:xfrm>
            <a:custGeom>
              <a:avLst/>
              <a:gdLst/>
              <a:ahLst/>
              <a:cxnLst/>
              <a:rect l="0" t="0" r="0" b="0"/>
              <a:pathLst>
                <a:path w="2781" h="2613">
                  <a:moveTo>
                    <a:pt x="0" y="2613"/>
                  </a:moveTo>
                  <a:lnTo>
                    <a:pt x="2781" y="2613"/>
                  </a:lnTo>
                  <a:lnTo>
                    <a:pt x="2781" y="0"/>
                  </a:lnTo>
                  <a:lnTo>
                    <a:pt x="0" y="0"/>
                  </a:lnTo>
                  <a:lnTo>
                    <a:pt x="0" y="2613"/>
                  </a:lnTo>
                  <a:close/>
                </a:path>
              </a:pathLst>
            </a:custGeom>
            <a:solidFill>
              <a:srgbClr val="5B9BD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path"/>
          <p:cNvSpPr/>
          <p:nvPr/>
        </p:nvSpPr>
        <p:spPr>
          <a:xfrm>
            <a:off x="8874252" y="2470404"/>
            <a:ext cx="1766315" cy="1508759"/>
          </a:xfrm>
          <a:custGeom>
            <a:avLst/>
            <a:gdLst/>
            <a:ahLst/>
            <a:cxnLst/>
            <a:rect l="0" t="0" r="0" b="0"/>
            <a:pathLst>
              <a:path w="2781" h="2375">
                <a:moveTo>
                  <a:pt x="0" y="0"/>
                </a:moveTo>
                <a:lnTo>
                  <a:pt x="2781" y="0"/>
                </a:lnTo>
                <a:lnTo>
                  <a:pt x="2781" y="1900"/>
                </a:lnTo>
                <a:lnTo>
                  <a:pt x="1390" y="2375"/>
                </a:lnTo>
                <a:lnTo>
                  <a:pt x="0" y="1900"/>
                </a:lnTo>
                <a:lnTo>
                  <a:pt x="0" y="0"/>
                </a:lnTo>
                <a:close/>
              </a:path>
            </a:pathLst>
          </a:custGeom>
          <a:solidFill>
            <a:srgbClr val="70AD4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18" name="table 118"/>
          <p:cNvGraphicFramePr>
            <a:graphicFrameLocks noGrp="1"/>
          </p:cNvGraphicFramePr>
          <p:nvPr/>
        </p:nvGraphicFramePr>
        <p:xfrm>
          <a:off x="1801114" y="2464053"/>
          <a:ext cx="8845549" cy="2721610"/>
        </p:xfrm>
        <a:graphic>
          <a:graphicData uri="http://schemas.openxmlformats.org/drawingml/2006/table">
            <a:tbl>
              <a:tblPr/>
              <a:tblGrid>
                <a:gridCol w="1774825"/>
                <a:gridCol w="1767204"/>
                <a:gridCol w="1762760"/>
                <a:gridCol w="1767204"/>
                <a:gridCol w="1773554"/>
              </a:tblGrid>
              <a:tr h="10287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marL="598805" algn="l" rtl="0" eaLnBrk="0">
                        <a:lnSpc>
                          <a:spcPct val="75000"/>
                        </a:lnSpc>
                        <a:spcBef>
                          <a:spcPts val="5"/>
                        </a:spcBef>
                      </a:pPr>
                      <a:r>
                        <a:rPr sz="39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01.</a:t>
                      </a:r>
                      <a:endParaRPr lang="en-US" altLang="en-US" sz="3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448310" algn="l" rtl="0" eaLnBrk="0">
                        <a:lnSpc>
                          <a:spcPct val="77000"/>
                        </a:lnSpc>
                        <a:spcBef>
                          <a:spcPts val="5"/>
                        </a:spcBef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Wireless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690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652780" algn="l" rtl="0" eaLnBrk="0">
                        <a:lnSpc>
                          <a:spcPct val="77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Web</a:t>
                      </a:r>
                      <a:endParaRPr lang="en-US" altLang="en-US" sz="2000" dirty="0"/>
                    </a:p>
                    <a:p>
                      <a:pPr marL="290830" algn="l" rtl="0" eaLnBrk="0">
                        <a:lnSpc>
                          <a:spcPct val="89000"/>
                        </a:lnSpc>
                        <a:spcBef>
                          <a:spcPts val="415"/>
                        </a:spcBef>
                      </a:pPr>
                      <a:r>
                        <a:rPr sz="20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Application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5">
                <a:tc vMerge="1"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7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9" name="textbox 119"/>
          <p:cNvSpPr/>
          <p:nvPr/>
        </p:nvSpPr>
        <p:spPr>
          <a:xfrm>
            <a:off x="2655185" y="857322"/>
            <a:ext cx="7069455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TYPES</a:t>
            </a:r>
            <a:r>
              <a:rPr sz="3900" b="1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39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3900" b="1" kern="0" spc="3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PENETRATION</a:t>
            </a:r>
            <a:r>
              <a:rPr sz="3900" b="1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endParaRPr lang="en-US" altLang="en-US" sz="3900" dirty="0"/>
          </a:p>
        </p:txBody>
      </p:sp>
      <p:sp>
        <p:nvSpPr>
          <p:cNvPr id="120" name="textbox 120"/>
          <p:cNvSpPr/>
          <p:nvPr/>
        </p:nvSpPr>
        <p:spPr>
          <a:xfrm>
            <a:off x="7373146" y="2828452"/>
            <a:ext cx="1255394" cy="582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290830" algn="l" rtl="0" eaLnBrk="0">
              <a:lnSpc>
                <a:spcPct val="77000"/>
              </a:lnSpc>
            </a:pPr>
            <a:r>
              <a:rPr sz="2000" b="1" kern="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Social</a:t>
            </a:r>
            <a:endParaRPr lang="en-US" altLang="en-US" sz="2000" dirty="0"/>
          </a:p>
          <a:p>
            <a:pPr marL="12700" algn="l" rtl="0" eaLnBrk="0">
              <a:lnSpc>
                <a:spcPct val="89000"/>
              </a:lnSpc>
              <a:spcBef>
                <a:spcPts val="410"/>
              </a:spcBef>
            </a:pP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Engineering</a:t>
            </a:r>
            <a:endParaRPr lang="en-US" altLang="en-US" sz="2000" dirty="0"/>
          </a:p>
        </p:txBody>
      </p:sp>
      <p:sp>
        <p:nvSpPr>
          <p:cNvPr id="121" name="path"/>
          <p:cNvSpPr/>
          <p:nvPr/>
        </p:nvSpPr>
        <p:spPr>
          <a:xfrm>
            <a:off x="1805412" y="3671402"/>
            <a:ext cx="1771942" cy="313770"/>
          </a:xfrm>
          <a:custGeom>
            <a:avLst/>
            <a:gdLst/>
            <a:ahLst/>
            <a:cxnLst/>
            <a:rect l="0" t="0" r="0" b="0"/>
            <a:pathLst>
              <a:path w="2790" h="494">
                <a:moveTo>
                  <a:pt x="2787" y="9"/>
                </a:moveTo>
                <a:lnTo>
                  <a:pt x="1395" y="484"/>
                </a:lnTo>
                <a:lnTo>
                  <a:pt x="3" y="9"/>
                </a:lnTo>
              </a:path>
            </a:pathLst>
          </a:custGeom>
          <a:noFill/>
          <a:ln w="12700" cap="flat">
            <a:solidFill>
              <a:srgbClr val="507E32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" name="path"/>
          <p:cNvSpPr/>
          <p:nvPr/>
        </p:nvSpPr>
        <p:spPr>
          <a:xfrm>
            <a:off x="7105882" y="3637874"/>
            <a:ext cx="1770422" cy="313769"/>
          </a:xfrm>
          <a:custGeom>
            <a:avLst/>
            <a:gdLst/>
            <a:ahLst/>
            <a:cxnLst/>
            <a:rect l="0" t="0" r="0" b="0"/>
            <a:pathLst>
              <a:path w="2788" h="494">
                <a:moveTo>
                  <a:pt x="3" y="484"/>
                </a:moveTo>
                <a:lnTo>
                  <a:pt x="1394" y="9"/>
                </a:lnTo>
                <a:lnTo>
                  <a:pt x="2784" y="484"/>
                </a:lnTo>
              </a:path>
            </a:pathLst>
          </a:custGeom>
          <a:noFill/>
          <a:ln w="12700" cap="flat">
            <a:solidFill>
              <a:srgbClr val="507E32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3" name="path"/>
          <p:cNvSpPr/>
          <p:nvPr/>
        </p:nvSpPr>
        <p:spPr>
          <a:xfrm>
            <a:off x="3573250" y="3637874"/>
            <a:ext cx="1770422" cy="313769"/>
          </a:xfrm>
          <a:custGeom>
            <a:avLst/>
            <a:gdLst/>
            <a:ahLst/>
            <a:cxnLst/>
            <a:rect l="0" t="0" r="0" b="0"/>
            <a:pathLst>
              <a:path w="2788" h="494">
                <a:moveTo>
                  <a:pt x="3" y="484"/>
                </a:moveTo>
                <a:lnTo>
                  <a:pt x="1394" y="9"/>
                </a:lnTo>
                <a:lnTo>
                  <a:pt x="2784" y="484"/>
                </a:lnTo>
              </a:path>
            </a:pathLst>
          </a:custGeom>
          <a:noFill/>
          <a:ln w="12700" cap="flat">
            <a:solidFill>
              <a:srgbClr val="507E32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" name="path"/>
          <p:cNvSpPr/>
          <p:nvPr/>
        </p:nvSpPr>
        <p:spPr>
          <a:xfrm>
            <a:off x="5339567" y="3671403"/>
            <a:ext cx="1770422" cy="313769"/>
          </a:xfrm>
          <a:custGeom>
            <a:avLst/>
            <a:gdLst/>
            <a:ahLst/>
            <a:cxnLst/>
            <a:rect l="0" t="0" r="0" b="0"/>
            <a:pathLst>
              <a:path w="2788" h="494">
                <a:moveTo>
                  <a:pt x="2784" y="9"/>
                </a:moveTo>
                <a:lnTo>
                  <a:pt x="1394" y="484"/>
                </a:lnTo>
                <a:lnTo>
                  <a:pt x="3" y="9"/>
                </a:lnTo>
              </a:path>
            </a:pathLst>
          </a:custGeom>
          <a:noFill/>
          <a:ln w="12700" cap="flat">
            <a:solidFill>
              <a:srgbClr val="507E32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" name="path"/>
          <p:cNvSpPr/>
          <p:nvPr/>
        </p:nvSpPr>
        <p:spPr>
          <a:xfrm>
            <a:off x="8872198" y="3671403"/>
            <a:ext cx="1770422" cy="313769"/>
          </a:xfrm>
          <a:custGeom>
            <a:avLst/>
            <a:gdLst/>
            <a:ahLst/>
            <a:cxnLst/>
            <a:rect l="0" t="0" r="0" b="0"/>
            <a:pathLst>
              <a:path w="2788" h="494">
                <a:moveTo>
                  <a:pt x="2784" y="9"/>
                </a:moveTo>
                <a:lnTo>
                  <a:pt x="1394" y="484"/>
                </a:lnTo>
                <a:lnTo>
                  <a:pt x="3" y="9"/>
                </a:lnTo>
              </a:path>
            </a:pathLst>
          </a:custGeom>
          <a:noFill/>
          <a:ln w="12700" cap="flat">
            <a:solidFill>
              <a:srgbClr val="507E32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" name="textbox 126"/>
          <p:cNvSpPr/>
          <p:nvPr/>
        </p:nvSpPr>
        <p:spPr>
          <a:xfrm>
            <a:off x="7681581" y="4253048"/>
            <a:ext cx="662940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04.</a:t>
            </a:r>
            <a:endParaRPr lang="en-US" altLang="en-US" sz="3900" dirty="0"/>
          </a:p>
        </p:txBody>
      </p:sp>
      <p:sp>
        <p:nvSpPr>
          <p:cNvPr id="127" name="textbox 127"/>
          <p:cNvSpPr/>
          <p:nvPr/>
        </p:nvSpPr>
        <p:spPr>
          <a:xfrm>
            <a:off x="5923138" y="2908880"/>
            <a:ext cx="662305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03.</a:t>
            </a:r>
            <a:endParaRPr lang="en-US" altLang="en-US" sz="3900" dirty="0"/>
          </a:p>
        </p:txBody>
      </p:sp>
      <p:sp>
        <p:nvSpPr>
          <p:cNvPr id="128" name="textbox 128"/>
          <p:cNvSpPr/>
          <p:nvPr/>
        </p:nvSpPr>
        <p:spPr>
          <a:xfrm>
            <a:off x="9321404" y="2904943"/>
            <a:ext cx="662305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05.</a:t>
            </a:r>
            <a:endParaRPr lang="en-US" altLang="en-US" sz="3900" dirty="0"/>
          </a:p>
        </p:txBody>
      </p:sp>
      <p:sp>
        <p:nvSpPr>
          <p:cNvPr id="129" name="textbox 129"/>
          <p:cNvSpPr/>
          <p:nvPr/>
        </p:nvSpPr>
        <p:spPr>
          <a:xfrm>
            <a:off x="9199772" y="4223420"/>
            <a:ext cx="1129664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Client</a:t>
            </a:r>
            <a:r>
              <a:rPr sz="2000" b="1" kern="0" spc="8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0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Side</a:t>
            </a:r>
            <a:endParaRPr lang="en-US" altLang="en-US" sz="2000" dirty="0"/>
          </a:p>
        </p:txBody>
      </p:sp>
      <p:sp>
        <p:nvSpPr>
          <p:cNvPr id="130" name="textbox 130"/>
          <p:cNvSpPr/>
          <p:nvPr/>
        </p:nvSpPr>
        <p:spPr>
          <a:xfrm>
            <a:off x="4154163" y="4234564"/>
            <a:ext cx="527050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-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02</a:t>
            </a:r>
            <a:endParaRPr lang="en-US" altLang="en-US" sz="3900" dirty="0"/>
          </a:p>
        </p:txBody>
      </p:sp>
      <p:sp>
        <p:nvSpPr>
          <p:cNvPr id="131" name="textbox 131"/>
          <p:cNvSpPr/>
          <p:nvPr/>
        </p:nvSpPr>
        <p:spPr>
          <a:xfrm>
            <a:off x="5767740" y="4223420"/>
            <a:ext cx="927735" cy="259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7000"/>
              </a:lnSpc>
            </a:pPr>
            <a:r>
              <a:rPr sz="20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Network</a:t>
            </a:r>
            <a:endParaRPr lang="en-US" altLang="en-US" sz="2000" dirty="0"/>
          </a:p>
        </p:txBody>
      </p:sp>
      <p:sp>
        <p:nvSpPr>
          <p:cNvPr id="132" name="textbox 132"/>
          <p:cNvSpPr/>
          <p:nvPr/>
        </p:nvSpPr>
        <p:spPr>
          <a:xfrm>
            <a:off x="4170902" y="5097472"/>
            <a:ext cx="130175" cy="1168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715"/>
              </a:lnSpc>
            </a:pPr>
            <a:r>
              <a:rPr sz="500" b="1" kern="0" spc="67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.</a:t>
            </a:r>
            <a:endParaRPr lang="en-US" altLang="en-US" sz="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8"/>
          </a:xfrm>
          <a:prstGeom prst="rect">
            <a:avLst/>
          </a:prstGeom>
        </p:spPr>
      </p:pic>
      <p:graphicFrame>
        <p:nvGraphicFramePr>
          <p:cNvPr id="134" name="table 134"/>
          <p:cNvGraphicFramePr>
            <a:graphicFrameLocks noGrp="1"/>
          </p:cNvGraphicFramePr>
          <p:nvPr/>
        </p:nvGraphicFramePr>
        <p:xfrm>
          <a:off x="835533" y="4794884"/>
          <a:ext cx="2646045" cy="782319"/>
        </p:xfrm>
        <a:graphic>
          <a:graphicData uri="http://schemas.openxmlformats.org/drawingml/2006/table">
            <a:tbl>
              <a:tblPr/>
              <a:tblGrid>
                <a:gridCol w="2446020"/>
                <a:gridCol w="200025"/>
              </a:tblGrid>
              <a:tr h="2000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822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marL="73025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800" kern="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BLACK</a:t>
                      </a:r>
                      <a:r>
                        <a:rPr sz="1800" kern="0" spc="2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BOX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21600000">
            <a:off x="1184270" y="2889626"/>
            <a:ext cx="2358267" cy="770259"/>
            <a:chOff x="0" y="0"/>
            <a:chExt cx="2358267" cy="770259"/>
          </a:xfrm>
        </p:grpSpPr>
        <p:sp>
          <p:nvSpPr>
            <p:cNvPr id="135" name="path"/>
            <p:cNvSpPr/>
            <p:nvPr/>
          </p:nvSpPr>
          <p:spPr>
            <a:xfrm>
              <a:off x="6735" y="197616"/>
              <a:ext cx="2160651" cy="572642"/>
            </a:xfrm>
            <a:custGeom>
              <a:avLst/>
              <a:gdLst/>
              <a:ahLst/>
              <a:cxnLst/>
              <a:rect l="0" t="0" r="0" b="0"/>
              <a:pathLst>
                <a:path w="3402" h="901">
                  <a:moveTo>
                    <a:pt x="0" y="901"/>
                  </a:moveTo>
                  <a:lnTo>
                    <a:pt x="3402" y="901"/>
                  </a:lnTo>
                  <a:lnTo>
                    <a:pt x="3402" y="0"/>
                  </a:lnTo>
                  <a:lnTo>
                    <a:pt x="0" y="0"/>
                  </a:lnTo>
                  <a:lnTo>
                    <a:pt x="0" y="901"/>
                  </a:lnTo>
                  <a:close/>
                </a:path>
              </a:pathLst>
            </a:custGeom>
            <a:solidFill>
              <a:srgbClr val="A5A5A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" name="path"/>
            <p:cNvSpPr/>
            <p:nvPr/>
          </p:nvSpPr>
          <p:spPr>
            <a:xfrm>
              <a:off x="2167386" y="6735"/>
              <a:ext cx="190880" cy="763523"/>
            </a:xfrm>
            <a:custGeom>
              <a:avLst/>
              <a:gdLst/>
              <a:ahLst/>
              <a:cxnLst/>
              <a:rect l="0" t="0" r="0" b="0"/>
              <a:pathLst>
                <a:path w="300" h="1202">
                  <a:moveTo>
                    <a:pt x="0" y="300"/>
                  </a:moveTo>
                  <a:lnTo>
                    <a:pt x="300" y="0"/>
                  </a:lnTo>
                  <a:lnTo>
                    <a:pt x="300" y="901"/>
                  </a:lnTo>
                  <a:lnTo>
                    <a:pt x="0" y="1202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85858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7" name="path"/>
            <p:cNvSpPr/>
            <p:nvPr/>
          </p:nvSpPr>
          <p:spPr>
            <a:xfrm>
              <a:off x="6735" y="6735"/>
              <a:ext cx="2351532" cy="190880"/>
            </a:xfrm>
            <a:custGeom>
              <a:avLst/>
              <a:gdLst/>
              <a:ahLst/>
              <a:cxnLst/>
              <a:rect l="0" t="0" r="0" b="0"/>
              <a:pathLst>
                <a:path w="3703" h="300">
                  <a:moveTo>
                    <a:pt x="0" y="300"/>
                  </a:moveTo>
                  <a:lnTo>
                    <a:pt x="300" y="0"/>
                  </a:lnTo>
                  <a:lnTo>
                    <a:pt x="3703" y="0"/>
                  </a:lnTo>
                  <a:lnTo>
                    <a:pt x="3402" y="300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B7B7B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" name="path"/>
            <p:cNvSpPr/>
            <p:nvPr/>
          </p:nvSpPr>
          <p:spPr>
            <a:xfrm>
              <a:off x="0" y="0"/>
              <a:ext cx="204351" cy="204351"/>
            </a:xfrm>
            <a:custGeom>
              <a:avLst/>
              <a:gdLst/>
              <a:ahLst/>
              <a:cxnLst/>
              <a:rect l="0" t="0" r="0" b="0"/>
              <a:pathLst>
                <a:path w="321" h="321">
                  <a:moveTo>
                    <a:pt x="10" y="311"/>
                  </a:moveTo>
                  <a:lnTo>
                    <a:pt x="311" y="10"/>
                  </a:lnTo>
                </a:path>
              </a:pathLst>
            </a:custGeom>
            <a:noFill/>
            <a:ln w="19050" cap="flat">
              <a:solidFill>
                <a:srgbClr val="FFFFF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39" name="table 139"/>
          <p:cNvGraphicFramePr>
            <a:graphicFrameLocks noGrp="1"/>
          </p:cNvGraphicFramePr>
          <p:nvPr/>
        </p:nvGraphicFramePr>
        <p:xfrm>
          <a:off x="1181480" y="2886836"/>
          <a:ext cx="2370455" cy="782320"/>
        </p:xfrm>
        <a:graphic>
          <a:graphicData uri="http://schemas.openxmlformats.org/drawingml/2006/table">
            <a:tbl>
              <a:tblPr/>
              <a:tblGrid>
                <a:gridCol w="2169795"/>
                <a:gridCol w="200660"/>
              </a:tblGrid>
              <a:tr h="2000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58229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marL="63119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GRAY</a:t>
                      </a:r>
                      <a:r>
                        <a:rPr sz="1800" kern="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BOX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 rot="21600000">
            <a:off x="1336629" y="1140034"/>
            <a:ext cx="2205145" cy="768013"/>
            <a:chOff x="0" y="0"/>
            <a:chExt cx="2205145" cy="768013"/>
          </a:xfrm>
        </p:grpSpPr>
        <p:sp>
          <p:nvSpPr>
            <p:cNvPr id="140" name="path"/>
            <p:cNvSpPr/>
            <p:nvPr/>
          </p:nvSpPr>
          <p:spPr>
            <a:xfrm>
              <a:off x="4490" y="195370"/>
              <a:ext cx="2009775" cy="572642"/>
            </a:xfrm>
            <a:custGeom>
              <a:avLst/>
              <a:gdLst/>
              <a:ahLst/>
              <a:cxnLst/>
              <a:rect l="0" t="0" r="0" b="0"/>
              <a:pathLst>
                <a:path w="3165" h="901">
                  <a:moveTo>
                    <a:pt x="0" y="901"/>
                  </a:moveTo>
                  <a:lnTo>
                    <a:pt x="3165" y="901"/>
                  </a:lnTo>
                  <a:lnTo>
                    <a:pt x="3165" y="0"/>
                  </a:lnTo>
                  <a:lnTo>
                    <a:pt x="0" y="0"/>
                  </a:lnTo>
                  <a:lnTo>
                    <a:pt x="0" y="901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1" name="path"/>
            <p:cNvSpPr/>
            <p:nvPr/>
          </p:nvSpPr>
          <p:spPr>
            <a:xfrm>
              <a:off x="2014264" y="4490"/>
              <a:ext cx="190880" cy="763523"/>
            </a:xfrm>
            <a:custGeom>
              <a:avLst/>
              <a:gdLst/>
              <a:ahLst/>
              <a:cxnLst/>
              <a:rect l="0" t="0" r="0" b="0"/>
              <a:pathLst>
                <a:path w="300" h="1202">
                  <a:moveTo>
                    <a:pt x="0" y="300"/>
                  </a:moveTo>
                  <a:lnTo>
                    <a:pt x="300" y="0"/>
                  </a:lnTo>
                  <a:lnTo>
                    <a:pt x="300" y="901"/>
                  </a:lnTo>
                  <a:lnTo>
                    <a:pt x="0" y="1202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CDCDCD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" name="path"/>
            <p:cNvSpPr/>
            <p:nvPr/>
          </p:nvSpPr>
          <p:spPr>
            <a:xfrm>
              <a:off x="4490" y="4490"/>
              <a:ext cx="2200655" cy="190880"/>
            </a:xfrm>
            <a:custGeom>
              <a:avLst/>
              <a:gdLst/>
              <a:ahLst/>
              <a:cxnLst/>
              <a:rect l="0" t="0" r="0" b="0"/>
              <a:pathLst>
                <a:path w="3465" h="300">
                  <a:moveTo>
                    <a:pt x="0" y="300"/>
                  </a:moveTo>
                  <a:lnTo>
                    <a:pt x="300" y="0"/>
                  </a:lnTo>
                  <a:lnTo>
                    <a:pt x="3465" y="0"/>
                  </a:lnTo>
                  <a:lnTo>
                    <a:pt x="3164" y="300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3" name="path"/>
            <p:cNvSpPr/>
            <p:nvPr/>
          </p:nvSpPr>
          <p:spPr>
            <a:xfrm>
              <a:off x="0" y="0"/>
              <a:ext cx="199861" cy="199861"/>
            </a:xfrm>
            <a:custGeom>
              <a:avLst/>
              <a:gdLst/>
              <a:ahLst/>
              <a:cxnLst/>
              <a:rect l="0" t="0" r="0" b="0"/>
              <a:pathLst>
                <a:path w="314" h="314">
                  <a:moveTo>
                    <a:pt x="7" y="307"/>
                  </a:moveTo>
                  <a:lnTo>
                    <a:pt x="307" y="7"/>
                  </a:lnTo>
                </a:path>
              </a:pathLst>
            </a:custGeom>
            <a:noFill/>
            <a:ln w="12700" cap="flat">
              <a:solidFill>
                <a:srgbClr val="A5A5A5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4" name="table 144"/>
          <p:cNvGraphicFramePr>
            <a:graphicFrameLocks noGrp="1"/>
          </p:cNvGraphicFramePr>
          <p:nvPr/>
        </p:nvGraphicFramePr>
        <p:xfrm>
          <a:off x="1334769" y="1138174"/>
          <a:ext cx="2212975" cy="775970"/>
        </p:xfrm>
        <a:graphic>
          <a:graphicData uri="http://schemas.openxmlformats.org/drawingml/2006/table">
            <a:tbl>
              <a:tblPr/>
              <a:tblGrid>
                <a:gridCol w="2016125"/>
                <a:gridCol w="196850"/>
              </a:tblGrid>
              <a:tr h="19685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vert="horz">
                    <a:lnL>
                      <a:noFill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1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</a:pPr>
                      <a:endParaRPr lang="en-US" altLang="en-US" sz="1000" dirty="0"/>
                    </a:p>
                    <a:p>
                      <a:pPr marL="485140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WHITE</a:t>
                      </a:r>
                      <a:r>
                        <a:rPr sz="18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BOX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16" name="group 16"/>
          <p:cNvGrpSpPr/>
          <p:nvPr/>
        </p:nvGrpSpPr>
        <p:grpSpPr>
          <a:xfrm rot="21600000">
            <a:off x="837946" y="5641594"/>
            <a:ext cx="2515107" cy="447039"/>
            <a:chOff x="0" y="0"/>
            <a:chExt cx="2515107" cy="447039"/>
          </a:xfrm>
        </p:grpSpPr>
        <p:grpSp>
          <p:nvGrpSpPr>
            <p:cNvPr id="18" name="group 18"/>
            <p:cNvGrpSpPr/>
            <p:nvPr/>
          </p:nvGrpSpPr>
          <p:grpSpPr>
            <a:xfrm rot="21600000">
              <a:off x="0" y="0"/>
              <a:ext cx="2515107" cy="447039"/>
              <a:chOff x="0" y="0"/>
              <a:chExt cx="2515107" cy="447039"/>
            </a:xfrm>
          </p:grpSpPr>
          <p:sp>
            <p:nvSpPr>
              <p:cNvPr id="145" name="path"/>
              <p:cNvSpPr/>
              <p:nvPr/>
            </p:nvSpPr>
            <p:spPr>
              <a:xfrm>
                <a:off x="6350" y="6350"/>
                <a:ext cx="2502407" cy="434339"/>
              </a:xfrm>
              <a:custGeom>
                <a:avLst/>
                <a:gdLst/>
                <a:ahLst/>
                <a:cxnLst/>
                <a:rect l="0" t="0" r="0" b="0"/>
                <a:pathLst>
                  <a:path w="3940" h="683">
                    <a:moveTo>
                      <a:pt x="633" y="0"/>
                    </a:moveTo>
                    <a:moveTo>
                      <a:pt x="633" y="0"/>
                    </a:moveTo>
                    <a:lnTo>
                      <a:pt x="3306" y="0"/>
                    </a:lnTo>
                    <a:cubicBezTo>
                      <a:pt x="3657" y="0"/>
                      <a:pt x="3940" y="153"/>
                      <a:pt x="3940" y="341"/>
                    </a:cubicBezTo>
                    <a:cubicBezTo>
                      <a:pt x="3940" y="530"/>
                      <a:pt x="3657" y="683"/>
                      <a:pt x="3306" y="683"/>
                    </a:cubicBezTo>
                    <a:lnTo>
                      <a:pt x="633" y="683"/>
                    </a:lnTo>
                    <a:cubicBezTo>
                      <a:pt x="283" y="683"/>
                      <a:pt x="0" y="530"/>
                      <a:pt x="0" y="341"/>
                    </a:cubicBezTo>
                    <a:cubicBezTo>
                      <a:pt x="0" y="153"/>
                      <a:pt x="283" y="0"/>
                      <a:pt x="633" y="0"/>
                    </a:cubicBezTo>
                  </a:path>
                </a:pathLst>
              </a:custGeom>
              <a:solidFill>
                <a:srgbClr val="4472C4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path"/>
              <p:cNvSpPr/>
              <p:nvPr/>
            </p:nvSpPr>
            <p:spPr>
              <a:xfrm>
                <a:off x="0" y="0"/>
                <a:ext cx="2515107" cy="447039"/>
              </a:xfrm>
              <a:custGeom>
                <a:avLst/>
                <a:gdLst/>
                <a:ahLst/>
                <a:cxnLst/>
                <a:rect l="0" t="0" r="0" b="0"/>
                <a:pathLst>
                  <a:path w="3960" h="703">
                    <a:moveTo>
                      <a:pt x="643" y="10"/>
                    </a:moveTo>
                    <a:lnTo>
                      <a:pt x="3316" y="10"/>
                    </a:lnTo>
                    <a:cubicBezTo>
                      <a:pt x="3667" y="10"/>
                      <a:pt x="3950" y="163"/>
                      <a:pt x="3950" y="351"/>
                    </a:cubicBezTo>
                    <a:cubicBezTo>
                      <a:pt x="3950" y="540"/>
                      <a:pt x="3667" y="693"/>
                      <a:pt x="3316" y="693"/>
                    </a:cubicBezTo>
                    <a:lnTo>
                      <a:pt x="643" y="693"/>
                    </a:lnTo>
                    <a:cubicBezTo>
                      <a:pt x="293" y="693"/>
                      <a:pt x="10" y="540"/>
                      <a:pt x="10" y="351"/>
                    </a:cubicBezTo>
                    <a:cubicBezTo>
                      <a:pt x="10" y="163"/>
                      <a:pt x="293" y="10"/>
                      <a:pt x="643" y="10"/>
                    </a:cubicBezTo>
                  </a:path>
                </a:pathLst>
              </a:custGeom>
              <a:noFill/>
              <a:ln w="12700" cap="flat">
                <a:solidFill>
                  <a:srgbClr val="2F528F">
                    <a:alpha val="100000"/>
                  </a:srgbClr>
                </a:solidFill>
                <a:prstDash val="solid"/>
                <a:miter lim="100000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7" name="textbox 147"/>
            <p:cNvSpPr/>
            <p:nvPr/>
          </p:nvSpPr>
          <p:spPr>
            <a:xfrm>
              <a:off x="-12700" y="-12700"/>
              <a:ext cx="2540635" cy="5257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45402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800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NILL</a:t>
              </a:r>
              <a:r>
                <a:rPr sz="1800" kern="0" spc="16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KNOWLEDGE</a:t>
              </a:r>
              <a:endParaRPr lang="en-US" altLang="en-US" sz="1800" dirty="0"/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1183893" y="3710685"/>
            <a:ext cx="2364231" cy="448564"/>
            <a:chOff x="0" y="0"/>
            <a:chExt cx="2364231" cy="448564"/>
          </a:xfrm>
        </p:grpSpPr>
        <p:grpSp>
          <p:nvGrpSpPr>
            <p:cNvPr id="22" name="group 22"/>
            <p:cNvGrpSpPr/>
            <p:nvPr/>
          </p:nvGrpSpPr>
          <p:grpSpPr>
            <a:xfrm rot="21600000">
              <a:off x="0" y="0"/>
              <a:ext cx="2364231" cy="448564"/>
              <a:chOff x="0" y="0"/>
              <a:chExt cx="2364231" cy="448564"/>
            </a:xfrm>
          </p:grpSpPr>
          <p:sp>
            <p:nvSpPr>
              <p:cNvPr id="148" name="path"/>
              <p:cNvSpPr/>
              <p:nvPr/>
            </p:nvSpPr>
            <p:spPr>
              <a:xfrm>
                <a:off x="6350" y="6350"/>
                <a:ext cx="2351531" cy="435864"/>
              </a:xfrm>
              <a:custGeom>
                <a:avLst/>
                <a:gdLst/>
                <a:ahLst/>
                <a:cxnLst/>
                <a:rect l="0" t="0" r="0" b="0"/>
                <a:pathLst>
                  <a:path w="3703" h="686">
                    <a:moveTo>
                      <a:pt x="595" y="0"/>
                    </a:moveTo>
                    <a:lnTo>
                      <a:pt x="3107" y="0"/>
                    </a:lnTo>
                    <a:cubicBezTo>
                      <a:pt x="3436" y="0"/>
                      <a:pt x="3703" y="153"/>
                      <a:pt x="3703" y="343"/>
                    </a:cubicBezTo>
                    <a:cubicBezTo>
                      <a:pt x="3703" y="532"/>
                      <a:pt x="3436" y="686"/>
                      <a:pt x="3107" y="686"/>
                    </a:cubicBezTo>
                    <a:lnTo>
                      <a:pt x="595" y="686"/>
                    </a:lnTo>
                    <a:cubicBezTo>
                      <a:pt x="266" y="686"/>
                      <a:pt x="0" y="532"/>
                      <a:pt x="0" y="343"/>
                    </a:cubicBezTo>
                    <a:cubicBezTo>
                      <a:pt x="0" y="153"/>
                      <a:pt x="266" y="0"/>
                      <a:pt x="595" y="0"/>
                    </a:cubicBezTo>
                  </a:path>
                </a:pathLst>
              </a:custGeom>
              <a:solidFill>
                <a:srgbClr val="4472C4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path"/>
              <p:cNvSpPr/>
              <p:nvPr/>
            </p:nvSpPr>
            <p:spPr>
              <a:xfrm>
                <a:off x="0" y="0"/>
                <a:ext cx="2364231" cy="448564"/>
              </a:xfrm>
              <a:custGeom>
                <a:avLst/>
                <a:gdLst/>
                <a:ahLst/>
                <a:cxnLst/>
                <a:rect l="0" t="0" r="0" b="0"/>
                <a:pathLst>
                  <a:path w="3723" h="706">
                    <a:moveTo>
                      <a:pt x="605" y="10"/>
                    </a:moveTo>
                    <a:lnTo>
                      <a:pt x="3117" y="10"/>
                    </a:lnTo>
                    <a:cubicBezTo>
                      <a:pt x="3446" y="10"/>
                      <a:pt x="3713" y="163"/>
                      <a:pt x="3713" y="353"/>
                    </a:cubicBezTo>
                    <a:cubicBezTo>
                      <a:pt x="3713" y="542"/>
                      <a:pt x="3446" y="696"/>
                      <a:pt x="3117" y="696"/>
                    </a:cubicBezTo>
                    <a:lnTo>
                      <a:pt x="605" y="696"/>
                    </a:lnTo>
                    <a:cubicBezTo>
                      <a:pt x="276" y="696"/>
                      <a:pt x="10" y="542"/>
                      <a:pt x="10" y="353"/>
                    </a:cubicBezTo>
                    <a:cubicBezTo>
                      <a:pt x="10" y="163"/>
                      <a:pt x="276" y="10"/>
                      <a:pt x="605" y="10"/>
                    </a:cubicBezTo>
                  </a:path>
                </a:pathLst>
              </a:custGeom>
              <a:noFill/>
              <a:ln w="12700" cap="flat">
                <a:solidFill>
                  <a:srgbClr val="2F528F">
                    <a:alpha val="100000"/>
                  </a:srgbClr>
                </a:solidFill>
                <a:prstDash val="solid"/>
                <a:miter lim="100000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0" name="textbox 150"/>
            <p:cNvSpPr/>
            <p:nvPr/>
          </p:nvSpPr>
          <p:spPr>
            <a:xfrm>
              <a:off x="-12700" y="-12700"/>
              <a:ext cx="2390139" cy="5270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0000"/>
                </a:lnSpc>
              </a:pPr>
              <a:endParaRPr lang="en-US" altLang="en-US" sz="1000" dirty="0"/>
            </a:p>
            <a:p>
              <a:pPr marL="285115" algn="l" rtl="0" eaLnBrk="0">
                <a:lnSpc>
                  <a:spcPct val="73000"/>
                </a:lnSpc>
                <a:spcBef>
                  <a:spcPts val="5"/>
                </a:spcBef>
              </a:pPr>
              <a:r>
                <a:rPr sz="1800" kern="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SOME</a:t>
              </a:r>
              <a:r>
                <a:rPr sz="1800" kern="0" spc="14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2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KNOWLED</a:t>
              </a:r>
              <a:r>
                <a:rPr sz="1800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GE</a:t>
              </a:r>
              <a:endParaRPr lang="en-US" altLang="en-US" sz="18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1334769" y="1961134"/>
            <a:ext cx="2213355" cy="447040"/>
            <a:chOff x="0" y="0"/>
            <a:chExt cx="2213355" cy="447040"/>
          </a:xfrm>
        </p:grpSpPr>
        <p:grpSp>
          <p:nvGrpSpPr>
            <p:cNvPr id="26" name="group 26"/>
            <p:cNvGrpSpPr/>
            <p:nvPr/>
          </p:nvGrpSpPr>
          <p:grpSpPr>
            <a:xfrm rot="21600000">
              <a:off x="0" y="0"/>
              <a:ext cx="2213355" cy="447040"/>
              <a:chOff x="0" y="0"/>
              <a:chExt cx="2213355" cy="447040"/>
            </a:xfrm>
          </p:grpSpPr>
          <p:sp>
            <p:nvSpPr>
              <p:cNvPr id="151" name="path"/>
              <p:cNvSpPr/>
              <p:nvPr/>
            </p:nvSpPr>
            <p:spPr>
              <a:xfrm>
                <a:off x="6350" y="6350"/>
                <a:ext cx="2200655" cy="434340"/>
              </a:xfrm>
              <a:custGeom>
                <a:avLst/>
                <a:gdLst/>
                <a:ahLst/>
                <a:cxnLst/>
                <a:rect l="0" t="0" r="0" b="0"/>
                <a:pathLst>
                  <a:path w="3465" h="684">
                    <a:moveTo>
                      <a:pt x="557" y="0"/>
                    </a:moveTo>
                    <a:lnTo>
                      <a:pt x="2907" y="0"/>
                    </a:lnTo>
                    <a:cubicBezTo>
                      <a:pt x="3215" y="0"/>
                      <a:pt x="3465" y="153"/>
                      <a:pt x="3465" y="342"/>
                    </a:cubicBezTo>
                    <a:cubicBezTo>
                      <a:pt x="3465" y="530"/>
                      <a:pt x="3215" y="684"/>
                      <a:pt x="2907" y="684"/>
                    </a:cubicBezTo>
                    <a:lnTo>
                      <a:pt x="557" y="684"/>
                    </a:lnTo>
                    <a:cubicBezTo>
                      <a:pt x="249" y="684"/>
                      <a:pt x="0" y="530"/>
                      <a:pt x="0" y="342"/>
                    </a:cubicBezTo>
                    <a:cubicBezTo>
                      <a:pt x="0" y="153"/>
                      <a:pt x="249" y="0"/>
                      <a:pt x="557" y="0"/>
                    </a:cubicBezTo>
                  </a:path>
                </a:pathLst>
              </a:custGeom>
              <a:solidFill>
                <a:srgbClr val="4472C4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path"/>
              <p:cNvSpPr/>
              <p:nvPr/>
            </p:nvSpPr>
            <p:spPr>
              <a:xfrm>
                <a:off x="0" y="0"/>
                <a:ext cx="2213355" cy="447040"/>
              </a:xfrm>
              <a:custGeom>
                <a:avLst/>
                <a:gdLst/>
                <a:ahLst/>
                <a:cxnLst/>
                <a:rect l="0" t="0" r="0" b="0"/>
                <a:pathLst>
                  <a:path w="3485" h="704">
                    <a:moveTo>
                      <a:pt x="567" y="10"/>
                    </a:moveTo>
                    <a:lnTo>
                      <a:pt x="2917" y="10"/>
                    </a:lnTo>
                    <a:cubicBezTo>
                      <a:pt x="3225" y="10"/>
                      <a:pt x="3475" y="163"/>
                      <a:pt x="3475" y="352"/>
                    </a:cubicBezTo>
                    <a:cubicBezTo>
                      <a:pt x="3475" y="540"/>
                      <a:pt x="3225" y="694"/>
                      <a:pt x="2917" y="694"/>
                    </a:cubicBezTo>
                    <a:lnTo>
                      <a:pt x="567" y="694"/>
                    </a:lnTo>
                    <a:cubicBezTo>
                      <a:pt x="259" y="694"/>
                      <a:pt x="10" y="540"/>
                      <a:pt x="10" y="352"/>
                    </a:cubicBezTo>
                    <a:cubicBezTo>
                      <a:pt x="10" y="163"/>
                      <a:pt x="259" y="10"/>
                      <a:pt x="567" y="10"/>
                    </a:cubicBezTo>
                  </a:path>
                </a:pathLst>
              </a:custGeom>
              <a:noFill/>
              <a:ln w="12700" cap="flat">
                <a:solidFill>
                  <a:srgbClr val="2F528F">
                    <a:alpha val="100000"/>
                  </a:srgbClr>
                </a:solidFill>
                <a:prstDash val="solid"/>
                <a:miter lim="100000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3" name="textbox 153"/>
            <p:cNvSpPr/>
            <p:nvPr/>
          </p:nvSpPr>
          <p:spPr>
            <a:xfrm>
              <a:off x="-12700" y="-12700"/>
              <a:ext cx="2239010" cy="5257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279400" algn="l" rtl="0" eaLnBrk="0">
                <a:lnSpc>
                  <a:spcPct val="73000"/>
                </a:lnSpc>
              </a:pPr>
              <a:r>
                <a:rPr sz="1800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FULL</a:t>
              </a:r>
              <a:r>
                <a:rPr sz="1800" kern="0" spc="16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1800" kern="0" spc="-3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KNOWLEDGE</a:t>
              </a:r>
              <a:endParaRPr lang="en-US" altLang="en-US" sz="1800" dirty="0"/>
            </a:p>
          </p:txBody>
        </p:sp>
      </p:grpSp>
      <p:sp>
        <p:nvSpPr>
          <p:cNvPr id="154" name="path"/>
          <p:cNvSpPr/>
          <p:nvPr/>
        </p:nvSpPr>
        <p:spPr>
          <a:xfrm>
            <a:off x="3344921" y="2889626"/>
            <a:ext cx="204351" cy="204351"/>
          </a:xfrm>
          <a:custGeom>
            <a:avLst/>
            <a:gdLst/>
            <a:ahLst/>
            <a:cxnLst/>
            <a:rect l="0" t="0" r="0" b="0"/>
            <a:pathLst>
              <a:path w="321" h="321">
                <a:moveTo>
                  <a:pt x="10" y="311"/>
                </a:moveTo>
                <a:lnTo>
                  <a:pt x="311" y="10"/>
                </a:lnTo>
              </a:path>
            </a:pathLst>
          </a:custGeom>
          <a:noFill/>
          <a:ln w="19050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" name="path"/>
          <p:cNvSpPr/>
          <p:nvPr/>
        </p:nvSpPr>
        <p:spPr>
          <a:xfrm>
            <a:off x="3274817" y="4797674"/>
            <a:ext cx="204351" cy="204351"/>
          </a:xfrm>
          <a:custGeom>
            <a:avLst/>
            <a:gdLst/>
            <a:ahLst/>
            <a:cxnLst/>
            <a:rect l="0" t="0" r="0" b="0"/>
            <a:pathLst>
              <a:path w="321" h="321">
                <a:moveTo>
                  <a:pt x="10" y="311"/>
                </a:moveTo>
                <a:lnTo>
                  <a:pt x="311" y="10"/>
                </a:lnTo>
              </a:path>
            </a:pathLst>
          </a:custGeom>
          <a:noFill/>
          <a:ln w="19050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" name="path"/>
          <p:cNvSpPr/>
          <p:nvPr/>
        </p:nvSpPr>
        <p:spPr>
          <a:xfrm>
            <a:off x="3274817" y="5370317"/>
            <a:ext cx="204351" cy="204351"/>
          </a:xfrm>
          <a:custGeom>
            <a:avLst/>
            <a:gdLst/>
            <a:ahLst/>
            <a:cxnLst/>
            <a:rect l="0" t="0" r="0" b="0"/>
            <a:pathLst>
              <a:path w="321" h="321">
                <a:moveTo>
                  <a:pt x="311" y="10"/>
                </a:moveTo>
                <a:lnTo>
                  <a:pt x="10" y="311"/>
                </a:lnTo>
              </a:path>
            </a:pathLst>
          </a:custGeom>
          <a:noFill/>
          <a:ln w="19050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" name="path"/>
          <p:cNvSpPr/>
          <p:nvPr/>
        </p:nvSpPr>
        <p:spPr>
          <a:xfrm>
            <a:off x="3344921" y="3462270"/>
            <a:ext cx="204351" cy="204351"/>
          </a:xfrm>
          <a:custGeom>
            <a:avLst/>
            <a:gdLst/>
            <a:ahLst/>
            <a:cxnLst/>
            <a:rect l="0" t="0" r="0" b="0"/>
            <a:pathLst>
              <a:path w="321" h="321">
                <a:moveTo>
                  <a:pt x="311" y="10"/>
                </a:moveTo>
                <a:lnTo>
                  <a:pt x="10" y="311"/>
                </a:lnTo>
              </a:path>
            </a:pathLst>
          </a:custGeom>
          <a:noFill/>
          <a:ln w="19050" cap="flat">
            <a:solidFill>
              <a:srgbClr val="FFFFF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8" name="path"/>
          <p:cNvSpPr/>
          <p:nvPr/>
        </p:nvSpPr>
        <p:spPr>
          <a:xfrm>
            <a:off x="3346404" y="1140034"/>
            <a:ext cx="199861" cy="199861"/>
          </a:xfrm>
          <a:custGeom>
            <a:avLst/>
            <a:gdLst/>
            <a:ahLst/>
            <a:cxnLst/>
            <a:rect l="0" t="0" r="0" b="0"/>
            <a:pathLst>
              <a:path w="314" h="314">
                <a:moveTo>
                  <a:pt x="7" y="307"/>
                </a:moveTo>
                <a:lnTo>
                  <a:pt x="307" y="7"/>
                </a:lnTo>
              </a:path>
            </a:pathLst>
          </a:custGeom>
          <a:noFill/>
          <a:ln w="12700" cap="flat">
            <a:solidFill>
              <a:srgbClr val="A5A5A5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9" name="path"/>
          <p:cNvSpPr/>
          <p:nvPr/>
        </p:nvSpPr>
        <p:spPr>
          <a:xfrm>
            <a:off x="3346404" y="1712676"/>
            <a:ext cx="199861" cy="199861"/>
          </a:xfrm>
          <a:custGeom>
            <a:avLst/>
            <a:gdLst/>
            <a:ahLst/>
            <a:cxnLst/>
            <a:rect l="0" t="0" r="0" b="0"/>
            <a:pathLst>
              <a:path w="314" h="314">
                <a:moveTo>
                  <a:pt x="307" y="7"/>
                </a:moveTo>
                <a:lnTo>
                  <a:pt x="7" y="307"/>
                </a:lnTo>
              </a:path>
            </a:pathLst>
          </a:custGeom>
          <a:noFill/>
          <a:ln w="12700" cap="flat">
            <a:solidFill>
              <a:srgbClr val="A5A5A5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6473"/>
          </a:xfrm>
          <a:prstGeom prst="rect">
            <a:avLst/>
          </a:prstGeom>
        </p:spPr>
      </p:pic>
      <p:sp>
        <p:nvSpPr>
          <p:cNvPr id="161" name="textbox 161"/>
          <p:cNvSpPr/>
          <p:nvPr/>
        </p:nvSpPr>
        <p:spPr>
          <a:xfrm>
            <a:off x="7719556" y="534404"/>
            <a:ext cx="4064000" cy="17322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37465" algn="l" rtl="0" eaLnBrk="0">
              <a:lnSpc>
                <a:spcPts val="2955"/>
              </a:lnSpc>
            </a:pPr>
            <a:r>
              <a:rPr sz="3900" b="1" kern="0" spc="3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PENETRATION</a:t>
            </a:r>
            <a:endParaRPr lang="en-US" altLang="en-US" sz="3900" dirty="0"/>
          </a:p>
          <a:p>
            <a:pPr marL="12700" algn="l" rtl="0" eaLnBrk="0">
              <a:lnSpc>
                <a:spcPts val="4800"/>
              </a:lnSpc>
            </a:pPr>
            <a:r>
              <a:rPr sz="3900" b="1" kern="0" spc="3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TESTING</a:t>
            </a:r>
            <a:endParaRPr lang="en-US" altLang="en-US" sz="3900" dirty="0"/>
          </a:p>
          <a:p>
            <a:pPr algn="l" rtl="0" eaLnBrk="0">
              <a:lnSpc>
                <a:spcPct val="102000"/>
              </a:lnSpc>
            </a:pPr>
            <a:endParaRPr lang="en-US" altLang="en-US" sz="1500" dirty="0"/>
          </a:p>
          <a:p>
            <a:pPr algn="l" rtl="0" eaLnBrk="0">
              <a:lnSpc>
                <a:spcPct val="1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3900" b="1" kern="0" spc="2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TOOLS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8"/>
          </a:xfrm>
          <a:prstGeom prst="rect">
            <a:avLst/>
          </a:prstGeom>
        </p:spPr>
      </p:pic>
      <p:sp>
        <p:nvSpPr>
          <p:cNvPr id="163" name="textbox 163"/>
          <p:cNvSpPr/>
          <p:nvPr/>
        </p:nvSpPr>
        <p:spPr>
          <a:xfrm>
            <a:off x="370662" y="840497"/>
            <a:ext cx="4426584" cy="3727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26035" algn="l" rtl="0" eaLnBrk="0">
              <a:lnSpc>
                <a:spcPct val="81000"/>
              </a:lnSpc>
            </a:pPr>
            <a:r>
              <a:rPr sz="20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PENETRATION</a:t>
            </a:r>
            <a:r>
              <a:rPr sz="2000" b="1" kern="0" spc="10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TESTING</a:t>
            </a:r>
            <a:r>
              <a:rPr sz="20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TOOLS</a:t>
            </a:r>
            <a:endParaRPr lang="en-US" altLang="en-US" sz="2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9000"/>
              </a:lnSpc>
              <a:spcBef>
                <a:spcPts val="550"/>
              </a:spcBef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Why</a:t>
            </a:r>
            <a:r>
              <a:rPr sz="1800" b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we</a:t>
            </a:r>
            <a:r>
              <a:rPr sz="1800" b="1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need</a:t>
            </a: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this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types</a:t>
            </a:r>
            <a:r>
              <a:rPr sz="1800" b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Tools</a:t>
            </a:r>
            <a:endParaRPr lang="en-US" altLang="en-US" sz="18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marL="764540" algn="l" rtl="0" eaLnBrk="0">
              <a:lnSpc>
                <a:spcPts val="2210"/>
              </a:lnSpc>
              <a:spcBef>
                <a:spcPts val="545"/>
              </a:spcBef>
              <a:tabLst>
                <a:tab pos="94932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b="1" kern="0" spc="3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Save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Time</a:t>
            </a:r>
            <a:r>
              <a:rPr sz="1800" b="1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and</a:t>
            </a:r>
            <a:r>
              <a:rPr sz="1800" b="1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ffort</a:t>
            </a:r>
            <a:endParaRPr lang="en-US" altLang="en-US" sz="18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marL="764540" algn="l" rtl="0" eaLnBrk="0">
              <a:lnSpc>
                <a:spcPct val="81000"/>
              </a:lnSpc>
              <a:spcBef>
                <a:spcPts val="545"/>
              </a:spcBef>
              <a:tabLst>
                <a:tab pos="94932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b="1" kern="0" spc="2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Advance</a:t>
            </a:r>
            <a:r>
              <a:rPr sz="1800" b="1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sults</a:t>
            </a:r>
            <a:endParaRPr lang="en-US" altLang="en-US" sz="18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764540" algn="l" rtl="0" eaLnBrk="0">
              <a:lnSpc>
                <a:spcPct val="81000"/>
              </a:lnSpc>
              <a:spcBef>
                <a:spcPts val="545"/>
              </a:spcBef>
              <a:tabLst>
                <a:tab pos="94932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b="1" kern="0" spc="3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Gather</a:t>
            </a:r>
            <a:r>
              <a:rPr sz="1800" b="1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Bulk</a:t>
            </a:r>
            <a:r>
              <a:rPr sz="1800" b="1" kern="0" spc="10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Data</a:t>
            </a:r>
            <a:endParaRPr lang="en-US" altLang="en-US" sz="18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400" dirty="0"/>
          </a:p>
          <a:p>
            <a:pPr marL="764540" algn="l" rtl="0" eaLnBrk="0">
              <a:lnSpc>
                <a:spcPct val="81000"/>
              </a:lnSpc>
              <a:spcBef>
                <a:spcPts val="0"/>
              </a:spcBef>
              <a:tabLst>
                <a:tab pos="949325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b="1" kern="0" spc="3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Automate</a:t>
            </a:r>
            <a:r>
              <a:rPr sz="1800" b="1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Manual</a:t>
            </a:r>
            <a:r>
              <a:rPr sz="1800" b="1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Task</a:t>
            </a:r>
            <a:endParaRPr lang="en-US" altLang="en-US" sz="1800" dirty="0"/>
          </a:p>
        </p:txBody>
      </p:sp>
      <p:pic>
        <p:nvPicPr>
          <p:cNvPr id="164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35684" y="4332579"/>
            <a:ext cx="184480" cy="167792"/>
          </a:xfrm>
          <a:prstGeom prst="rect">
            <a:avLst/>
          </a:prstGeom>
        </p:spPr>
      </p:pic>
      <p:pic>
        <p:nvPicPr>
          <p:cNvPr id="165" name="picture 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35710" y="3783462"/>
            <a:ext cx="184726" cy="168016"/>
          </a:xfrm>
          <a:prstGeom prst="rect">
            <a:avLst/>
          </a:prstGeom>
        </p:spPr>
      </p:pic>
      <p:pic>
        <p:nvPicPr>
          <p:cNvPr id="166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35684" y="3235045"/>
            <a:ext cx="184480" cy="167792"/>
          </a:xfrm>
          <a:prstGeom prst="rect">
            <a:avLst/>
          </a:prstGeom>
        </p:spPr>
      </p:pic>
      <p:pic>
        <p:nvPicPr>
          <p:cNvPr id="167" name="picture 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35684" y="2686405"/>
            <a:ext cx="184480" cy="167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pic>
        <p:nvPicPr>
          <p:cNvPr id="169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030211" y="2382011"/>
            <a:ext cx="2014728" cy="2014727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59623" y="1228344"/>
            <a:ext cx="3579876" cy="1266444"/>
          </a:xfrm>
          <a:prstGeom prst="rect">
            <a:avLst/>
          </a:prstGeom>
        </p:spPr>
      </p:pic>
      <p:pic>
        <p:nvPicPr>
          <p:cNvPr id="171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292084" y="5515355"/>
            <a:ext cx="3569208" cy="975360"/>
          </a:xfrm>
          <a:prstGeom prst="rect">
            <a:avLst/>
          </a:prstGeom>
        </p:spPr>
      </p:pic>
      <p:pic>
        <p:nvPicPr>
          <p:cNvPr id="172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50323" y="3374135"/>
            <a:ext cx="1773935" cy="1773936"/>
          </a:xfrm>
          <a:prstGeom prst="rect">
            <a:avLst/>
          </a:prstGeom>
        </p:spPr>
      </p:pic>
      <p:sp>
        <p:nvSpPr>
          <p:cNvPr id="173" name="textbox 173"/>
          <p:cNvSpPr/>
          <p:nvPr/>
        </p:nvSpPr>
        <p:spPr>
          <a:xfrm>
            <a:off x="6195223" y="657617"/>
            <a:ext cx="5858509" cy="2717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20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POPULAR</a:t>
            </a:r>
            <a:r>
              <a:rPr sz="2000" b="1" kern="0" spc="2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4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PENE</a:t>
            </a:r>
            <a:r>
              <a:rPr sz="2000" b="1" kern="0" spc="1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TRATION</a:t>
            </a:r>
            <a:r>
              <a:rPr sz="2000" b="1" kern="0" spc="12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TESTING</a:t>
            </a:r>
            <a:r>
              <a:rPr sz="2000" b="1" kern="0" spc="1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TOOLS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6473"/>
          </a:xfrm>
          <a:prstGeom prst="rect">
            <a:avLst/>
          </a:prstGeom>
        </p:spPr>
      </p:pic>
      <p:sp>
        <p:nvSpPr>
          <p:cNvPr id="161" name="textbox 161"/>
          <p:cNvSpPr/>
          <p:nvPr/>
        </p:nvSpPr>
        <p:spPr>
          <a:xfrm>
            <a:off x="7719556" y="534404"/>
            <a:ext cx="4064000" cy="1732279"/>
          </a:xfrm>
          <a:prstGeom prst="rect">
            <a:avLst/>
          </a:prstGeom>
        </p:spPr>
        <p:txBody>
          <a:bodyPr vert="horz" wrap="square" lIns="0" tIns="0" rIns="0" bIns="0">
            <a:scene3d>
              <a:camera prst="orthographicFront"/>
              <a:lightRig rig="threePt" dir="t"/>
            </a:scene3d>
          </a:bodyPr>
          <a:lstStyle/>
          <a:p>
            <a:pPr algn="l" rtl="0" eaLnBrk="0">
              <a:lnSpc>
                <a:spcPct val="83000"/>
              </a:lnSpc>
            </a:pPr>
            <a:r>
              <a:rPr lang="en-US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PENETRATION TESTING TECHNIQUES</a:t>
            </a:r>
            <a:endParaRPr lang="en-US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6"/>
          </a:xfrm>
          <a:prstGeom prst="rect">
            <a:avLst/>
          </a:prstGeom>
        </p:spPr>
      </p:pic>
      <p:sp>
        <p:nvSpPr>
          <p:cNvPr id="5" name="textbox 5"/>
          <p:cNvSpPr/>
          <p:nvPr/>
        </p:nvSpPr>
        <p:spPr>
          <a:xfrm>
            <a:off x="741763" y="848385"/>
            <a:ext cx="4002404" cy="4557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26670" algn="l" rtl="0" eaLnBrk="0">
              <a:lnSpc>
                <a:spcPct val="76000"/>
              </a:lnSpc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8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WHAT</a:t>
            </a:r>
            <a:r>
              <a:rPr sz="1800" b="1" kern="0" spc="1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IS</a:t>
            </a:r>
            <a:r>
              <a:rPr sz="1800" b="1" kern="0" spc="1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PENETRATION</a:t>
            </a:r>
            <a:r>
              <a:rPr sz="1800" b="1" kern="0" spc="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8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</a:t>
            </a:r>
            <a:r>
              <a:rPr sz="1800" b="1" kern="0" spc="-4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TING</a:t>
            </a:r>
            <a:endParaRPr lang="en-US" altLang="en-US" sz="18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marL="19685" algn="l" rtl="0" eaLnBrk="0">
              <a:lnSpc>
                <a:spcPct val="76000"/>
              </a:lnSpc>
              <a:spcBef>
                <a:spcPts val="550"/>
              </a:spcBef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PHASES</a:t>
            </a:r>
            <a:r>
              <a:rPr sz="1800" b="1" kern="0" spc="5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1800" b="1" kern="0" spc="1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</a:t>
            </a:r>
            <a:r>
              <a:rPr sz="18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ION</a:t>
            </a:r>
            <a:r>
              <a:rPr sz="1800" b="1" kern="0" spc="1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800" b="1" kern="0" spc="-3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endParaRPr lang="en-US" altLang="en-US" sz="18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18415" algn="l" rtl="0" eaLnBrk="0">
              <a:lnSpc>
                <a:spcPct val="73000"/>
              </a:lnSpc>
              <a:spcBef>
                <a:spcPts val="54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PENETRATION</a:t>
            </a:r>
            <a:r>
              <a:rPr sz="1800" b="1" kern="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TYPES</a:t>
            </a:r>
            <a:endParaRPr lang="en-US" altLang="en-US" sz="18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74000"/>
              </a:lnSpc>
              <a:spcBef>
                <a:spcPts val="540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PENETRATION</a:t>
            </a:r>
            <a:r>
              <a:rPr sz="1800" b="1" kern="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TOOLS</a:t>
            </a:r>
            <a:endParaRPr lang="en-US" altLang="en-US" sz="18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18415" algn="l" rtl="0" eaLnBrk="0">
              <a:lnSpc>
                <a:spcPct val="75000"/>
              </a:lnSpc>
              <a:spcBef>
                <a:spcPts val="5"/>
              </a:spcBef>
            </a:pPr>
            <a:r>
              <a:rPr sz="1800" kern="0" spc="-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5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</a:t>
            </a:r>
            <a:r>
              <a:rPr sz="1800" b="1" kern="0" spc="-4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METASPLOIT</a:t>
            </a: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7" name="picture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78177" y="2412085"/>
            <a:ext cx="184480" cy="167792"/>
          </a:xfrm>
          <a:prstGeom prst="rect">
            <a:avLst/>
          </a:prstGeom>
        </p:spPr>
      </p:pic>
      <p:pic>
        <p:nvPicPr>
          <p:cNvPr id="2" name="picture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78177" y="2985490"/>
            <a:ext cx="184480" cy="16779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263775" y="2343150"/>
            <a:ext cx="304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EXTERNAL TESTING</a:t>
            </a:r>
            <a:endParaRPr lang="en-US" sz="1400" b="1"/>
          </a:p>
        </p:txBody>
      </p:sp>
      <p:sp>
        <p:nvSpPr>
          <p:cNvPr id="4" name="Text Box 3"/>
          <p:cNvSpPr txBox="1"/>
          <p:nvPr/>
        </p:nvSpPr>
        <p:spPr>
          <a:xfrm>
            <a:off x="2263775" y="2985770"/>
            <a:ext cx="304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INTERNAL TESTING</a:t>
            </a:r>
            <a:endParaRPr lang="en-US" sz="1400" b="1"/>
          </a:p>
        </p:txBody>
      </p:sp>
      <p:pic>
        <p:nvPicPr>
          <p:cNvPr id="5" name="picture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78177" y="3558895"/>
            <a:ext cx="184480" cy="167792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63775" y="3559175"/>
            <a:ext cx="304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BLIND TESTING</a:t>
            </a:r>
            <a:endParaRPr lang="en-US" sz="1400" b="1"/>
          </a:p>
        </p:txBody>
      </p:sp>
      <p:sp>
        <p:nvSpPr>
          <p:cNvPr id="7" name="Text Box 6"/>
          <p:cNvSpPr txBox="1"/>
          <p:nvPr/>
        </p:nvSpPr>
        <p:spPr>
          <a:xfrm>
            <a:off x="2263775" y="4132580"/>
            <a:ext cx="304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DOUBLE BLIND TESTING</a:t>
            </a:r>
            <a:endParaRPr lang="en-US" sz="1400" b="1"/>
          </a:p>
        </p:txBody>
      </p:sp>
      <p:pic>
        <p:nvPicPr>
          <p:cNvPr id="8" name="picture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78177" y="4183100"/>
            <a:ext cx="184480" cy="167792"/>
          </a:xfrm>
          <a:prstGeom prst="rect">
            <a:avLst/>
          </a:prstGeom>
        </p:spPr>
      </p:pic>
      <p:pic>
        <p:nvPicPr>
          <p:cNvPr id="9" name="picture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78177" y="4705705"/>
            <a:ext cx="184480" cy="167792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263775" y="4636770"/>
            <a:ext cx="3047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/>
              <a:t>TARGETED TESTING</a:t>
            </a:r>
            <a:endParaRPr lang="en-US" sz="1400" b="1"/>
          </a:p>
        </p:txBody>
      </p:sp>
      <p:graphicFrame>
        <p:nvGraphicFramePr>
          <p:cNvPr id="99" name="table 99"/>
          <p:cNvGraphicFramePr>
            <a:graphicFrameLocks noGrp="1"/>
          </p:cNvGraphicFramePr>
          <p:nvPr/>
        </p:nvGraphicFramePr>
        <p:xfrm>
          <a:off x="1860550" y="1257300"/>
          <a:ext cx="5012690" cy="534670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5012690"/>
              </a:tblGrid>
              <a:tr h="534670">
                <a:tc>
                  <a:txBody>
                    <a:bodyPr/>
                    <a:p>
                      <a:pPr algn="l" rtl="0" eaLnBrk="0">
                        <a:lnSpc>
                          <a:spcPct val="129000"/>
                        </a:lnSpc>
                      </a:pPr>
                      <a:r>
                        <a:rPr lang="en-US" altLang="en-US" sz="2000" b="1" dirty="0">
                          <a:solidFill>
                            <a:schemeClr val="bg1"/>
                          </a:solidFill>
                        </a:rPr>
                        <a:t>PENETERATION TESTING TECHNIQUES</a:t>
                      </a:r>
                      <a:endParaRPr lang="en-US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806952" y="2017776"/>
            <a:ext cx="4578095" cy="4707635"/>
          </a:xfrm>
          <a:prstGeom prst="rect">
            <a:avLst/>
          </a:prstGeom>
        </p:spPr>
      </p:pic>
      <p:sp>
        <p:nvSpPr>
          <p:cNvPr id="7" name="textbox 7"/>
          <p:cNvSpPr/>
          <p:nvPr/>
        </p:nvSpPr>
        <p:spPr>
          <a:xfrm>
            <a:off x="1091590" y="416675"/>
            <a:ext cx="9808844" cy="615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algn="r" rtl="0" eaLnBrk="0">
              <a:lnSpc>
                <a:spcPct val="99000"/>
              </a:lnSpc>
            </a:pPr>
            <a:r>
              <a:rPr sz="3900" b="1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WHAT</a:t>
            </a:r>
            <a:r>
              <a:rPr sz="3900" b="1" kern="0" spc="5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IS</a:t>
            </a:r>
            <a:r>
              <a:rPr sz="3900" b="1" kern="0" spc="5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PENETRA</a:t>
            </a:r>
            <a:r>
              <a:rPr sz="3900" b="1" kern="0" spc="3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TION</a:t>
            </a:r>
            <a:r>
              <a:rPr sz="3900" b="1" kern="0" spc="4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TESTING</a:t>
            </a:r>
            <a:r>
              <a:rPr sz="3900" b="1" kern="0" spc="4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?</a:t>
            </a:r>
            <a:endParaRPr lang="en-US" altLang="en-US" sz="3900" dirty="0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215641" y="1065021"/>
          <a:ext cx="8310880" cy="553720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310880"/>
              </a:tblGrid>
              <a:tr h="5410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300" dirty="0"/>
                    </a:p>
                    <a:p>
                      <a:pPr marL="102870" algn="l" rtl="0" eaLnBrk="0">
                        <a:lnSpc>
                          <a:spcPct val="88000"/>
                        </a:lnSpc>
                        <a:spcBef>
                          <a:spcPts val="0"/>
                        </a:spcBef>
                        <a:tabLst>
                          <a:tab pos="269875" algn="l"/>
                        </a:tabLst>
                      </a:pPr>
                      <a:r>
                        <a:rPr sz="1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Penetration</a:t>
                      </a:r>
                      <a:r>
                        <a:rPr sz="1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testing</a:t>
                      </a:r>
                      <a:r>
                        <a:rPr sz="18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8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8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attempt</a:t>
                      </a:r>
                      <a:r>
                        <a:rPr sz="1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8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exploit</a:t>
                      </a:r>
                      <a:r>
                        <a:rPr sz="1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vulnerabilities</a:t>
                      </a:r>
                      <a:r>
                        <a:rPr sz="1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8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determine</a:t>
                      </a:r>
                      <a:r>
                        <a:rPr sz="1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whether</a:t>
                      </a:r>
                      <a:r>
                        <a:rPr sz="1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</a:t>
                      </a:r>
                      <a:endParaRPr lang="en-US" altLang="en-US" sz="1800" dirty="0"/>
                    </a:p>
                    <a:p>
                      <a:pPr marL="102870" algn="l" rtl="0" eaLnBrk="0">
                        <a:lnSpc>
                          <a:spcPct val="88000"/>
                        </a:lnSpc>
                        <a:spcBef>
                          <a:spcPts val="250"/>
                        </a:spcBef>
                        <a:tabLst>
                          <a:tab pos="1490980" algn="l"/>
                        </a:tabLst>
                      </a:pP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17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unauthoriz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ed</a:t>
                      </a:r>
                      <a:r>
                        <a:rPr sz="17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access</a:t>
                      </a:r>
                      <a:r>
                        <a:rPr sz="1700" kern="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or</a:t>
                      </a:r>
                      <a:r>
                        <a:rPr sz="17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other</a:t>
                      </a:r>
                      <a:r>
                        <a:rPr sz="1700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malicious</a:t>
                      </a:r>
                      <a:r>
                        <a:rPr sz="17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activity</a:t>
                      </a:r>
                      <a:r>
                        <a:rPr sz="17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700" kern="0" spc="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possible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                      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sp>
        <p:nvSpPr>
          <p:cNvPr id="9" name="path"/>
          <p:cNvSpPr/>
          <p:nvPr/>
        </p:nvSpPr>
        <p:spPr>
          <a:xfrm>
            <a:off x="10421440" y="1512308"/>
            <a:ext cx="102869" cy="100083"/>
          </a:xfrm>
          <a:custGeom>
            <a:avLst/>
            <a:gdLst/>
            <a:ahLst/>
            <a:cxnLst/>
            <a:rect l="0" t="0" r="0" b="0"/>
            <a:pathLst>
              <a:path w="161" h="157">
                <a:moveTo>
                  <a:pt x="151" y="9"/>
                </a:moveTo>
                <a:cubicBezTo>
                  <a:pt x="151" y="86"/>
                  <a:pt x="88" y="147"/>
                  <a:pt x="10" y="147"/>
                </a:cubicBezTo>
              </a:path>
            </a:pathLst>
          </a:custGeom>
          <a:noFill/>
          <a:ln w="12356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" name="path"/>
          <p:cNvSpPr/>
          <p:nvPr/>
        </p:nvSpPr>
        <p:spPr>
          <a:xfrm>
            <a:off x="2215641" y="1512308"/>
            <a:ext cx="102870" cy="100083"/>
          </a:xfrm>
          <a:custGeom>
            <a:avLst/>
            <a:gdLst/>
            <a:ahLst/>
            <a:cxnLst/>
            <a:rect l="0" t="0" r="0" b="0"/>
            <a:pathLst>
              <a:path w="162" h="157">
                <a:moveTo>
                  <a:pt x="152" y="147"/>
                </a:moveTo>
                <a:cubicBezTo>
                  <a:pt x="73" y="147"/>
                  <a:pt x="10" y="86"/>
                  <a:pt x="10" y="9"/>
                </a:cubicBezTo>
              </a:path>
            </a:pathLst>
          </a:custGeom>
          <a:noFill/>
          <a:ln w="12356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" name="path"/>
          <p:cNvSpPr/>
          <p:nvPr/>
        </p:nvSpPr>
        <p:spPr>
          <a:xfrm>
            <a:off x="10420875" y="1065021"/>
            <a:ext cx="102869" cy="102870"/>
          </a:xfrm>
          <a:custGeom>
            <a:avLst/>
            <a:gdLst/>
            <a:ahLst/>
            <a:cxnLst/>
            <a:rect l="0" t="0" r="0" b="0"/>
            <a:pathLst>
              <a:path w="161" h="162">
                <a:moveTo>
                  <a:pt x="10" y="10"/>
                </a:moveTo>
                <a:cubicBezTo>
                  <a:pt x="88" y="10"/>
                  <a:pt x="151" y="73"/>
                  <a:pt x="151" y="152"/>
                </a:cubicBez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" name="path"/>
          <p:cNvSpPr/>
          <p:nvPr/>
        </p:nvSpPr>
        <p:spPr>
          <a:xfrm>
            <a:off x="2215641" y="1065021"/>
            <a:ext cx="102870" cy="102870"/>
          </a:xfrm>
          <a:custGeom>
            <a:avLst/>
            <a:gdLst/>
            <a:ahLst/>
            <a:cxnLst/>
            <a:rect l="0" t="0" r="0" b="0"/>
            <a:pathLst>
              <a:path w="162" h="162">
                <a:moveTo>
                  <a:pt x="10" y="152"/>
                </a:moveTo>
                <a:cubicBezTo>
                  <a:pt x="10" y="73"/>
                  <a:pt x="73" y="10"/>
                  <a:pt x="152" y="10"/>
                </a:cubicBez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th"/>
          <p:cNvSpPr/>
          <p:nvPr/>
        </p:nvSpPr>
        <p:spPr>
          <a:xfrm>
            <a:off x="2429255" y="3526409"/>
            <a:ext cx="7079234" cy="6350"/>
          </a:xfrm>
          <a:custGeom>
            <a:avLst/>
            <a:gdLst/>
            <a:ahLst/>
            <a:cxnLst/>
            <a:rect l="0" t="0" r="0" b="0"/>
            <a:pathLst>
              <a:path w="11148" h="10">
                <a:moveTo>
                  <a:pt x="0" y="5"/>
                </a:moveTo>
                <a:lnTo>
                  <a:pt x="11148" y="5"/>
                </a:lnTo>
              </a:path>
            </a:pathLst>
          </a:custGeom>
          <a:noFill/>
          <a:ln w="6350" cap="flat">
            <a:solidFill>
              <a:srgbClr val="4472C4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" name="path"/>
          <p:cNvSpPr/>
          <p:nvPr/>
        </p:nvSpPr>
        <p:spPr>
          <a:xfrm>
            <a:off x="2330195" y="3533901"/>
            <a:ext cx="196595" cy="385318"/>
          </a:xfrm>
          <a:custGeom>
            <a:avLst/>
            <a:gdLst/>
            <a:ahLst/>
            <a:cxnLst/>
            <a:rect l="0" t="0" r="0" b="0"/>
            <a:pathLst>
              <a:path w="309" h="606">
                <a:moveTo>
                  <a:pt x="0" y="596"/>
                </a:moveTo>
                <a:lnTo>
                  <a:pt x="77" y="596"/>
                </a:lnTo>
                <a:lnTo>
                  <a:pt x="77" y="10"/>
                </a:lnTo>
                <a:lnTo>
                  <a:pt x="232" y="10"/>
                </a:lnTo>
                <a:lnTo>
                  <a:pt x="232" y="596"/>
                </a:lnTo>
                <a:lnTo>
                  <a:pt x="309" y="596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335279" y="3429000"/>
            <a:ext cx="4285488" cy="2738627"/>
          </a:xfrm>
          <a:prstGeom prst="rect">
            <a:avLst/>
          </a:prstGeom>
        </p:spPr>
      </p:pic>
      <p:sp>
        <p:nvSpPr>
          <p:cNvPr id="16" name="textbox 16"/>
          <p:cNvSpPr/>
          <p:nvPr/>
        </p:nvSpPr>
        <p:spPr>
          <a:xfrm>
            <a:off x="1091590" y="416675"/>
            <a:ext cx="9808844" cy="6153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algn="r" rtl="0" eaLnBrk="0">
              <a:lnSpc>
                <a:spcPct val="99000"/>
              </a:lnSpc>
            </a:pPr>
            <a:r>
              <a:rPr sz="3900" b="1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WHAT</a:t>
            </a:r>
            <a:r>
              <a:rPr sz="3900" b="1" kern="0" spc="59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IS</a:t>
            </a:r>
            <a:r>
              <a:rPr sz="3900" b="1" kern="0" spc="5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PENETRA</a:t>
            </a:r>
            <a:r>
              <a:rPr sz="3900" b="1" kern="0" spc="3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TION</a:t>
            </a:r>
            <a:r>
              <a:rPr sz="3900" b="1" kern="0" spc="4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TESTING</a:t>
            </a:r>
            <a:r>
              <a:rPr sz="3900" b="1" kern="0" spc="4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3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?</a:t>
            </a:r>
            <a:endParaRPr lang="en-US" altLang="en-US" sz="3900" dirty="0"/>
          </a:p>
        </p:txBody>
      </p: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2215641" y="1065021"/>
          <a:ext cx="8310880" cy="553720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310880"/>
              </a:tblGrid>
              <a:tr h="5410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300" dirty="0"/>
                    </a:p>
                    <a:p>
                      <a:pPr marL="102870" algn="l" rtl="0" eaLnBrk="0">
                        <a:lnSpc>
                          <a:spcPct val="88000"/>
                        </a:lnSpc>
                        <a:spcBef>
                          <a:spcPts val="0"/>
                        </a:spcBef>
                        <a:tabLst>
                          <a:tab pos="269875" algn="l"/>
                        </a:tabLst>
                      </a:pPr>
                      <a:r>
                        <a:rPr sz="1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Penetration</a:t>
                      </a:r>
                      <a:r>
                        <a:rPr sz="1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testing</a:t>
                      </a:r>
                      <a:r>
                        <a:rPr sz="18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8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8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attempt</a:t>
                      </a:r>
                      <a:r>
                        <a:rPr sz="1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800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exploit</a:t>
                      </a:r>
                      <a:r>
                        <a:rPr sz="1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vulnerabilities</a:t>
                      </a:r>
                      <a:r>
                        <a:rPr sz="1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8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determine</a:t>
                      </a:r>
                      <a:r>
                        <a:rPr sz="1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whether</a:t>
                      </a:r>
                      <a:r>
                        <a:rPr sz="1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</a:t>
                      </a:r>
                      <a:endParaRPr lang="en-US" altLang="en-US" sz="1800" dirty="0"/>
                    </a:p>
                    <a:p>
                      <a:pPr marL="102870" algn="l" rtl="0" eaLnBrk="0">
                        <a:lnSpc>
                          <a:spcPct val="88000"/>
                        </a:lnSpc>
                        <a:spcBef>
                          <a:spcPts val="250"/>
                        </a:spcBef>
                        <a:tabLst>
                          <a:tab pos="1490980" algn="l"/>
                        </a:tabLst>
                      </a:pP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17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unauthoriz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ed</a:t>
                      </a:r>
                      <a:r>
                        <a:rPr sz="17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access</a:t>
                      </a:r>
                      <a:r>
                        <a:rPr sz="1700" kern="0" spc="1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or</a:t>
                      </a:r>
                      <a:r>
                        <a:rPr sz="1700" kern="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other</a:t>
                      </a:r>
                      <a:r>
                        <a:rPr sz="1700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malicious</a:t>
                      </a:r>
                      <a:r>
                        <a:rPr sz="17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activity</a:t>
                      </a:r>
                      <a:r>
                        <a:rPr sz="1700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is</a:t>
                      </a:r>
                      <a:r>
                        <a:rPr sz="1700" kern="0" spc="1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7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possible</a:t>
                      </a:r>
                      <a:r>
                        <a:rPr sz="17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                        </a:t>
                      </a:r>
                      <a:endParaRPr lang="en-US" altLang="en-US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sp>
        <p:nvSpPr>
          <p:cNvPr id="18" name="path"/>
          <p:cNvSpPr/>
          <p:nvPr/>
        </p:nvSpPr>
        <p:spPr>
          <a:xfrm>
            <a:off x="10421440" y="1512308"/>
            <a:ext cx="102869" cy="100083"/>
          </a:xfrm>
          <a:custGeom>
            <a:avLst/>
            <a:gdLst/>
            <a:ahLst/>
            <a:cxnLst/>
            <a:rect l="0" t="0" r="0" b="0"/>
            <a:pathLst>
              <a:path w="161" h="157">
                <a:moveTo>
                  <a:pt x="151" y="9"/>
                </a:moveTo>
                <a:cubicBezTo>
                  <a:pt x="151" y="86"/>
                  <a:pt x="88" y="147"/>
                  <a:pt x="10" y="147"/>
                </a:cubicBezTo>
              </a:path>
            </a:pathLst>
          </a:custGeom>
          <a:noFill/>
          <a:ln w="12356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" name="path"/>
          <p:cNvSpPr/>
          <p:nvPr/>
        </p:nvSpPr>
        <p:spPr>
          <a:xfrm>
            <a:off x="2215641" y="1512308"/>
            <a:ext cx="102870" cy="100083"/>
          </a:xfrm>
          <a:custGeom>
            <a:avLst/>
            <a:gdLst/>
            <a:ahLst/>
            <a:cxnLst/>
            <a:rect l="0" t="0" r="0" b="0"/>
            <a:pathLst>
              <a:path w="162" h="157">
                <a:moveTo>
                  <a:pt x="152" y="147"/>
                </a:moveTo>
                <a:cubicBezTo>
                  <a:pt x="73" y="147"/>
                  <a:pt x="10" y="86"/>
                  <a:pt x="10" y="9"/>
                </a:cubicBezTo>
              </a:path>
            </a:pathLst>
          </a:custGeom>
          <a:noFill/>
          <a:ln w="12356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" name="path"/>
          <p:cNvSpPr/>
          <p:nvPr/>
        </p:nvSpPr>
        <p:spPr>
          <a:xfrm>
            <a:off x="10420875" y="1065021"/>
            <a:ext cx="102869" cy="102870"/>
          </a:xfrm>
          <a:custGeom>
            <a:avLst/>
            <a:gdLst/>
            <a:ahLst/>
            <a:cxnLst/>
            <a:rect l="0" t="0" r="0" b="0"/>
            <a:pathLst>
              <a:path w="161" h="162">
                <a:moveTo>
                  <a:pt x="10" y="10"/>
                </a:moveTo>
                <a:cubicBezTo>
                  <a:pt x="88" y="10"/>
                  <a:pt x="151" y="73"/>
                  <a:pt x="151" y="152"/>
                </a:cubicBez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" name="path"/>
          <p:cNvSpPr/>
          <p:nvPr/>
        </p:nvSpPr>
        <p:spPr>
          <a:xfrm>
            <a:off x="2215641" y="1065021"/>
            <a:ext cx="102870" cy="102870"/>
          </a:xfrm>
          <a:custGeom>
            <a:avLst/>
            <a:gdLst/>
            <a:ahLst/>
            <a:cxnLst/>
            <a:rect l="0" t="0" r="0" b="0"/>
            <a:pathLst>
              <a:path w="162" h="162">
                <a:moveTo>
                  <a:pt x="10" y="152"/>
                </a:moveTo>
                <a:cubicBezTo>
                  <a:pt x="10" y="73"/>
                  <a:pt x="73" y="10"/>
                  <a:pt x="152" y="10"/>
                </a:cubicBez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35295" y="3549396"/>
            <a:ext cx="1924811" cy="211531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331707" y="4011168"/>
            <a:ext cx="2154935" cy="1764791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2082698" y="5560111"/>
            <a:ext cx="9142730" cy="291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2700" b="1" kern="0" spc="-10" baseline="400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Discover</a:t>
            </a:r>
            <a:r>
              <a:rPr sz="1700" b="1" kern="0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   </a:t>
            </a:r>
            <a:r>
              <a:rPr sz="1700" b="1" kern="0" spc="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</a:t>
            </a:r>
            <a:r>
              <a:rPr sz="1800" b="1" kern="0" spc="-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For</a:t>
            </a:r>
            <a:r>
              <a:rPr sz="1800" b="1" kern="0" spc="5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Security</a:t>
            </a:r>
            <a:r>
              <a:rPr sz="1800" b="1" kern="0" spc="2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Compliance</a:t>
            </a:r>
            <a:r>
              <a:rPr sz="1800" b="1" kern="0" spc="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                           </a:t>
            </a:r>
            <a:r>
              <a:rPr sz="1800" b="1" kern="0" spc="-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Ver</a:t>
            </a:r>
            <a:r>
              <a:rPr sz="1800" b="1" kern="0" spc="-2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ify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Staff</a:t>
            </a:r>
            <a:r>
              <a:rPr sz="1800" b="1" kern="0" spc="2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b="1" kern="0" spc="-20" dirty="0">
                <a:solidFill>
                  <a:srgbClr val="0070C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Awareness</a:t>
            </a:r>
            <a:endParaRPr lang="en-US" altLang="en-US" sz="1800" dirty="0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929883" y="1612391"/>
            <a:ext cx="76200" cy="934085"/>
          </a:xfrm>
          <a:prstGeom prst="rect">
            <a:avLst/>
          </a:prstGeom>
        </p:spPr>
      </p:pic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5283453" y="2540254"/>
          <a:ext cx="1369060" cy="553720"/>
        </p:xfrm>
        <a:graphic>
          <a:graphicData uri="http://schemas.openxmlformats.org/drawingml/2006/table">
            <a:tbl>
              <a:tblPr>
                <a:solidFill>
                  <a:srgbClr val="416EBE"/>
                </a:solidFill>
              </a:tblPr>
              <a:tblGrid>
                <a:gridCol w="1369060"/>
              </a:tblGrid>
              <a:tr h="5410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21945" algn="l" rtl="0" eaLnBrk="0">
                        <a:lnSpc>
                          <a:spcPct val="89000"/>
                        </a:lnSpc>
                      </a:pP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Purpose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6EBE"/>
                    </a:solidFill>
                  </a:tcPr>
                </a:tc>
              </a:tr>
            </a:tbl>
          </a:graphicData>
        </a:graphic>
      </p:graphicFrame>
      <p:sp>
        <p:nvSpPr>
          <p:cNvPr id="27" name="path"/>
          <p:cNvSpPr/>
          <p:nvPr/>
        </p:nvSpPr>
        <p:spPr>
          <a:xfrm>
            <a:off x="5283453" y="2540254"/>
            <a:ext cx="1369060" cy="102870"/>
          </a:xfrm>
          <a:custGeom>
            <a:avLst/>
            <a:gdLst/>
            <a:ahLst/>
            <a:cxnLst/>
            <a:rect l="0" t="0" r="0" b="0"/>
            <a:pathLst>
              <a:path w="2156" h="162">
                <a:moveTo>
                  <a:pt x="10" y="152"/>
                </a:moveTo>
                <a:cubicBezTo>
                  <a:pt x="10" y="73"/>
                  <a:pt x="73" y="10"/>
                  <a:pt x="152" y="10"/>
                </a:cubicBezTo>
                <a:moveTo>
                  <a:pt x="2004" y="10"/>
                </a:moveTo>
                <a:cubicBezTo>
                  <a:pt x="2082" y="10"/>
                  <a:pt x="2146" y="73"/>
                  <a:pt x="2146" y="152"/>
                </a:cubicBez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" name="path"/>
          <p:cNvSpPr/>
          <p:nvPr/>
        </p:nvSpPr>
        <p:spPr>
          <a:xfrm>
            <a:off x="5283453" y="2991104"/>
            <a:ext cx="1369060" cy="102870"/>
          </a:xfrm>
          <a:custGeom>
            <a:avLst/>
            <a:gdLst/>
            <a:ahLst/>
            <a:cxnLst/>
            <a:rect l="0" t="0" r="0" b="0"/>
            <a:pathLst>
              <a:path w="2156" h="162">
                <a:moveTo>
                  <a:pt x="2146" y="10"/>
                </a:moveTo>
                <a:cubicBezTo>
                  <a:pt x="2146" y="88"/>
                  <a:pt x="2082" y="152"/>
                  <a:pt x="2004" y="152"/>
                </a:cubicBezTo>
                <a:moveTo>
                  <a:pt x="152" y="152"/>
                </a:moveTo>
                <a:cubicBezTo>
                  <a:pt x="73" y="152"/>
                  <a:pt x="10" y="88"/>
                  <a:pt x="10" y="10"/>
                </a:cubicBez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9404685" y="3529584"/>
            <a:ext cx="205576" cy="476929"/>
            <a:chOff x="0" y="0"/>
            <a:chExt cx="205576" cy="476929"/>
          </a:xfrm>
        </p:grpSpPr>
        <p:sp>
          <p:nvSpPr>
            <p:cNvPr id="29" name="path"/>
            <p:cNvSpPr/>
            <p:nvPr/>
          </p:nvSpPr>
          <p:spPr>
            <a:xfrm>
              <a:off x="4490" y="0"/>
              <a:ext cx="196595" cy="472439"/>
            </a:xfrm>
            <a:custGeom>
              <a:avLst/>
              <a:gdLst/>
              <a:ahLst/>
              <a:cxnLst/>
              <a:rect l="0" t="0" r="0" b="0"/>
              <a:pathLst>
                <a:path w="309" h="743">
                  <a:moveTo>
                    <a:pt x="0" y="589"/>
                  </a:moveTo>
                  <a:lnTo>
                    <a:pt x="77" y="589"/>
                  </a:lnTo>
                  <a:lnTo>
                    <a:pt x="77" y="0"/>
                  </a:lnTo>
                  <a:lnTo>
                    <a:pt x="232" y="0"/>
                  </a:lnTo>
                  <a:lnTo>
                    <a:pt x="232" y="589"/>
                  </a:lnTo>
                  <a:lnTo>
                    <a:pt x="309" y="589"/>
                  </a:lnTo>
                  <a:lnTo>
                    <a:pt x="154" y="743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4472C4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" name="path"/>
            <p:cNvSpPr/>
            <p:nvPr/>
          </p:nvSpPr>
          <p:spPr>
            <a:xfrm>
              <a:off x="0" y="369651"/>
              <a:ext cx="205576" cy="107278"/>
            </a:xfrm>
            <a:custGeom>
              <a:avLst/>
              <a:gdLst/>
              <a:ahLst/>
              <a:cxnLst/>
              <a:rect l="0" t="0" r="0" b="0"/>
              <a:pathLst>
                <a:path w="323" h="168">
                  <a:moveTo>
                    <a:pt x="316" y="7"/>
                  </a:moveTo>
                  <a:lnTo>
                    <a:pt x="161" y="161"/>
                  </a:lnTo>
                  <a:lnTo>
                    <a:pt x="7" y="7"/>
                  </a:lnTo>
                </a:path>
              </a:pathLst>
            </a:custGeom>
            <a:noFill/>
            <a:ln w="12700" cap="flat">
              <a:solidFill>
                <a:srgbClr val="2F528F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path"/>
          <p:cNvSpPr/>
          <p:nvPr/>
        </p:nvSpPr>
        <p:spPr>
          <a:xfrm>
            <a:off x="5870448" y="3543046"/>
            <a:ext cx="196595" cy="386841"/>
          </a:xfrm>
          <a:custGeom>
            <a:avLst/>
            <a:gdLst/>
            <a:ahLst/>
            <a:cxnLst/>
            <a:rect l="0" t="0" r="0" b="0"/>
            <a:pathLst>
              <a:path w="309" h="609">
                <a:moveTo>
                  <a:pt x="0" y="599"/>
                </a:moveTo>
                <a:lnTo>
                  <a:pt x="77" y="599"/>
                </a:lnTo>
                <a:lnTo>
                  <a:pt x="77" y="10"/>
                </a:lnTo>
                <a:lnTo>
                  <a:pt x="232" y="10"/>
                </a:lnTo>
                <a:lnTo>
                  <a:pt x="232" y="599"/>
                </a:lnTo>
                <a:lnTo>
                  <a:pt x="309" y="599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" name="path"/>
          <p:cNvSpPr/>
          <p:nvPr/>
        </p:nvSpPr>
        <p:spPr>
          <a:xfrm>
            <a:off x="9409176" y="3523234"/>
            <a:ext cx="196595" cy="386841"/>
          </a:xfrm>
          <a:custGeom>
            <a:avLst/>
            <a:gdLst/>
            <a:ahLst/>
            <a:cxnLst/>
            <a:rect l="0" t="0" r="0" b="0"/>
            <a:pathLst>
              <a:path w="309" h="609">
                <a:moveTo>
                  <a:pt x="0" y="599"/>
                </a:moveTo>
                <a:lnTo>
                  <a:pt x="77" y="599"/>
                </a:lnTo>
                <a:lnTo>
                  <a:pt x="77" y="10"/>
                </a:lnTo>
                <a:lnTo>
                  <a:pt x="232" y="10"/>
                </a:lnTo>
                <a:lnTo>
                  <a:pt x="232" y="599"/>
                </a:lnTo>
                <a:lnTo>
                  <a:pt x="309" y="599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929883" y="3087624"/>
            <a:ext cx="76200" cy="4325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1647444"/>
            <a:ext cx="6836664" cy="3858767"/>
          </a:xfrm>
          <a:prstGeom prst="rect">
            <a:avLst/>
          </a:prstGeom>
        </p:spPr>
      </p:pic>
      <p:sp>
        <p:nvSpPr>
          <p:cNvPr id="35" name="textbox 35"/>
          <p:cNvSpPr/>
          <p:nvPr/>
        </p:nvSpPr>
        <p:spPr>
          <a:xfrm>
            <a:off x="6457848" y="1967395"/>
            <a:ext cx="4425950" cy="2572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4605" algn="l" rtl="0" eaLnBrk="0">
              <a:lnSpc>
                <a:spcPct val="81000"/>
              </a:lnSpc>
              <a:tabLst>
                <a:tab pos="220345" algn="l"/>
              </a:tabLst>
            </a:pPr>
            <a:r>
              <a:rPr sz="2000" kern="0" spc="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2000" b="1" kern="0" spc="47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5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SYSTEM</a:t>
            </a:r>
            <a:r>
              <a:rPr sz="2000" b="1" kern="0" spc="18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b="1" kern="0" spc="15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COMPLEXITY</a:t>
            </a:r>
            <a:endParaRPr lang="en-US" altLang="en-US" sz="2000" dirty="0"/>
          </a:p>
          <a:p>
            <a:pPr algn="l" rtl="0" eaLnBrk="0">
              <a:lnSpc>
                <a:spcPct val="16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1000"/>
              </a:lnSpc>
              <a:spcBef>
                <a:spcPts val="545"/>
              </a:spcBef>
              <a:tabLst>
                <a:tab pos="196850" algn="l"/>
              </a:tabLst>
            </a:pPr>
            <a:r>
              <a:rPr sz="1800" kern="0" spc="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INSECURE</a:t>
            </a:r>
            <a:r>
              <a:rPr sz="1800" b="1" kern="0" spc="25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TWORK</a:t>
            </a:r>
            <a:endParaRPr lang="en-US" altLang="en-US" sz="18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1000"/>
              </a:lnSpc>
              <a:spcBef>
                <a:spcPts val="545"/>
              </a:spcBef>
              <a:tabLst>
                <a:tab pos="196850" algn="l"/>
              </a:tabLst>
            </a:pPr>
            <a:r>
              <a:rPr sz="1800" kern="0" spc="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POOR</a:t>
            </a:r>
            <a:r>
              <a:rPr sz="1800" b="1" kern="0" spc="16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SYSTEM</a:t>
            </a:r>
            <a:r>
              <a:rPr sz="1800" b="1" kern="0" spc="19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CONFIGUR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ATION</a:t>
            </a:r>
            <a:endParaRPr lang="en-US" altLang="en-US" sz="18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27305" algn="l" rtl="0" eaLnBrk="0">
              <a:lnSpc>
                <a:spcPct val="97000"/>
              </a:lnSpc>
              <a:spcBef>
                <a:spcPts val="545"/>
              </a:spcBef>
              <a:tabLst>
                <a:tab pos="212090" algn="l"/>
              </a:tabLst>
            </a:pPr>
            <a:r>
              <a:rPr sz="1800" kern="0" spc="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1800" b="1" kern="0" spc="15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DESIGN</a:t>
            </a:r>
            <a:r>
              <a:rPr sz="1800" b="1" kern="0" spc="26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&amp;</a:t>
            </a:r>
            <a:r>
              <a:rPr sz="1800" b="1" kern="0" spc="24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12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IMPLEMENTATION</a:t>
            </a:r>
            <a:endParaRPr lang="en-US" altLang="en-US" sz="18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27305" algn="l" rtl="0" eaLnBrk="0">
              <a:lnSpc>
                <a:spcPct val="81000"/>
              </a:lnSpc>
              <a:spcBef>
                <a:spcPts val="5"/>
              </a:spcBef>
              <a:tabLst>
                <a:tab pos="210820" algn="l"/>
              </a:tabLst>
            </a:pPr>
            <a:r>
              <a:rPr sz="1800" kern="0" spc="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HUMAN</a:t>
            </a:r>
            <a:r>
              <a:rPr sz="1800" b="1" kern="0" spc="23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800" b="1" kern="0" spc="11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ERRO</a:t>
            </a:r>
            <a:r>
              <a:rPr sz="1800" b="1" kern="0" spc="100" dirty="0">
                <a:solidFill>
                  <a:srgbClr val="0070C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RS</a:t>
            </a:r>
            <a:endParaRPr lang="en-US" altLang="en-US" sz="1800" dirty="0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85280" y="4304258"/>
            <a:ext cx="184480" cy="167792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85306" y="3654811"/>
            <a:ext cx="184726" cy="168016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70548" y="3057626"/>
            <a:ext cx="184480" cy="167792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70548" y="2546705"/>
            <a:ext cx="184480" cy="16779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472749" y="1980095"/>
            <a:ext cx="205633" cy="187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7554082" y="485636"/>
            <a:ext cx="4064000" cy="1619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37465" algn="l" rtl="0" eaLnBrk="0">
              <a:lnSpc>
                <a:spcPct val="82000"/>
              </a:lnSpc>
            </a:pPr>
            <a:r>
              <a:rPr sz="3900" b="1" kern="0" spc="2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PHASES</a:t>
            </a:r>
            <a:r>
              <a:rPr sz="3900" b="1" kern="0" spc="47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900" b="1" kern="0" spc="25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OF</a:t>
            </a:r>
            <a:endParaRPr lang="en-US" altLang="en-US" sz="3900" dirty="0"/>
          </a:p>
          <a:p>
            <a:pPr marL="37465" algn="l" rtl="0" eaLnBrk="0">
              <a:lnSpc>
                <a:spcPts val="2955"/>
              </a:lnSpc>
              <a:spcBef>
                <a:spcPts val="960"/>
              </a:spcBef>
            </a:pPr>
            <a:r>
              <a:rPr sz="3900" b="1" kern="0" spc="33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PENETRATION</a:t>
            </a:r>
            <a:endParaRPr lang="en-US" altLang="en-US" sz="3900" dirty="0"/>
          </a:p>
          <a:p>
            <a:pPr marL="12700" algn="l" rtl="0" eaLnBrk="0">
              <a:lnSpc>
                <a:spcPts val="4800"/>
              </a:lnSpc>
            </a:pPr>
            <a:r>
              <a:rPr sz="3900" b="1" kern="0" spc="38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TESTING</a:t>
            </a:r>
            <a:endParaRPr lang="en-US" altLang="en-US" sz="3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7998"/>
          </a:xfrm>
          <a:prstGeom prst="rect">
            <a:avLst/>
          </a:prstGeom>
        </p:spPr>
      </p:pic>
      <p:sp>
        <p:nvSpPr>
          <p:cNvPr id="44" name="path"/>
          <p:cNvSpPr/>
          <p:nvPr/>
        </p:nvSpPr>
        <p:spPr>
          <a:xfrm>
            <a:off x="3200989" y="1720677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7" y="7"/>
                </a:moveTo>
                <a:lnTo>
                  <a:pt x="301" y="301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" name="rect"/>
          <p:cNvSpPr/>
          <p:nvPr/>
        </p:nvSpPr>
        <p:spPr>
          <a:xfrm>
            <a:off x="3386073" y="3195320"/>
            <a:ext cx="12700" cy="934719"/>
          </a:xfrm>
          <a:prstGeom prst="rect">
            <a:avLst/>
          </a:prstGeom>
          <a:solidFill>
            <a:srgbClr val="2F528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" name="path"/>
          <p:cNvSpPr/>
          <p:nvPr/>
        </p:nvSpPr>
        <p:spPr>
          <a:xfrm>
            <a:off x="3200989" y="3003886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7" y="7"/>
                </a:moveTo>
                <a:lnTo>
                  <a:pt x="301" y="301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45819" y="441959"/>
            <a:ext cx="5026151" cy="368808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45819" y="5574791"/>
            <a:ext cx="4442459" cy="1121663"/>
          </a:xfrm>
          <a:prstGeom prst="rect">
            <a:avLst/>
          </a:prstGeom>
        </p:spPr>
      </p:pic>
      <p:graphicFrame>
        <p:nvGraphicFramePr>
          <p:cNvPr id="49" name="table 49"/>
          <p:cNvGraphicFramePr>
            <a:graphicFrameLocks noGrp="1"/>
          </p:cNvGraphicFramePr>
          <p:nvPr/>
        </p:nvGraphicFramePr>
        <p:xfrm>
          <a:off x="839469" y="435609"/>
          <a:ext cx="2559050" cy="1134109"/>
        </p:xfrm>
        <a:graphic>
          <a:graphicData uri="http://schemas.openxmlformats.org/drawingml/2006/table">
            <a:tbl>
              <a:tblPr/>
              <a:tblGrid>
                <a:gridCol w="2559050"/>
              </a:tblGrid>
              <a:tr h="11214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6000"/>
                        </a:lnSpc>
                      </a:pPr>
                      <a:endParaRPr lang="en-US" altLang="en-US" sz="1000" dirty="0"/>
                    </a:p>
                    <a:p>
                      <a:pPr marL="617220" algn="l" rtl="0" eaLnBrk="0">
                        <a:lnSpc>
                          <a:spcPts val="117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INFORMATION</a:t>
                      </a:r>
                      <a:endParaRPr lang="en-US" altLang="en-US" sz="1800" dirty="0"/>
                    </a:p>
                    <a:p>
                      <a:pPr marL="636905" algn="l" rtl="0" eaLnBrk="0">
                        <a:lnSpc>
                          <a:spcPts val="2595"/>
                        </a:lnSpc>
                      </a:pP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GATHERING</a:t>
                      </a:r>
                      <a:r>
                        <a:rPr sz="1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&amp;</a:t>
                      </a:r>
                      <a:endParaRPr lang="en-US" altLang="en-US" sz="1800" dirty="0"/>
                    </a:p>
                    <a:p>
                      <a:pPr algn="l" rtl="0" eaLnBrk="0">
                        <a:lnSpc>
                          <a:spcPct val="117000"/>
                        </a:lnSpc>
                      </a:pPr>
                      <a:endParaRPr lang="en-US" altLang="en-US" sz="400" dirty="0"/>
                    </a:p>
                    <a:p>
                      <a:pPr marL="441960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RECONNAISSANCE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0" name="table 50"/>
          <p:cNvGraphicFramePr>
            <a:graphicFrameLocks noGrp="1"/>
          </p:cNvGraphicFramePr>
          <p:nvPr/>
        </p:nvGraphicFramePr>
        <p:xfrm>
          <a:off x="839469" y="1718817"/>
          <a:ext cx="2559050" cy="1134109"/>
        </p:xfrm>
        <a:graphic>
          <a:graphicData uri="http://schemas.openxmlformats.org/drawingml/2006/table">
            <a:tbl>
              <a:tblPr/>
              <a:tblGrid>
                <a:gridCol w="2559050"/>
              </a:tblGrid>
              <a:tr h="11214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784225" algn="l" rtl="0" eaLnBrk="0">
                        <a:lnSpc>
                          <a:spcPct val="73000"/>
                        </a:lnSpc>
                      </a:pPr>
                      <a:r>
                        <a:rPr sz="1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SCANNING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table 51"/>
          <p:cNvGraphicFramePr>
            <a:graphicFrameLocks noGrp="1"/>
          </p:cNvGraphicFramePr>
          <p:nvPr/>
        </p:nvGraphicFramePr>
        <p:xfrm>
          <a:off x="839469" y="4285233"/>
          <a:ext cx="2559050" cy="1134110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2559050"/>
              </a:tblGrid>
              <a:tr h="1121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635635" algn="l" rtl="0" eaLnBrk="0">
                        <a:lnSpc>
                          <a:spcPct val="73000"/>
                        </a:lnSpc>
                        <a:spcBef>
                          <a:spcPts val="0"/>
                        </a:spcBef>
                      </a:pP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RISK</a:t>
                      </a:r>
                      <a:r>
                        <a:rPr sz="1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ANALYSIS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2"/>
          <p:cNvGraphicFramePr>
            <a:graphicFrameLocks noGrp="1"/>
          </p:cNvGraphicFramePr>
          <p:nvPr/>
        </p:nvGraphicFramePr>
        <p:xfrm>
          <a:off x="839469" y="5568441"/>
          <a:ext cx="2559050" cy="1134110"/>
        </p:xfrm>
        <a:graphic>
          <a:graphicData uri="http://schemas.openxmlformats.org/drawingml/2006/table">
            <a:tbl>
              <a:tblPr/>
              <a:tblGrid>
                <a:gridCol w="2559050"/>
              </a:tblGrid>
              <a:tr h="11214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1000" dirty="0"/>
                    </a:p>
                    <a:p>
                      <a:pPr marL="407035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</a:pP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GENERATE</a:t>
                      </a:r>
                      <a:r>
                        <a:rPr sz="1800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REPORT</a:t>
                      </a:r>
                      <a:endParaRPr lang="en-US" altLang="en-US" sz="18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470148" y="4204716"/>
            <a:ext cx="1644396" cy="1104900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1464081" y="3486810"/>
            <a:ext cx="1329689" cy="2266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</a:pPr>
            <a:r>
              <a:rPr sz="1800" kern="0" spc="-4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EXPLOITATION</a:t>
            </a:r>
            <a:endParaRPr lang="en-US" altLang="en-US" sz="1800" dirty="0"/>
          </a:p>
        </p:txBody>
      </p:sp>
      <p:sp>
        <p:nvSpPr>
          <p:cNvPr id="55" name="path"/>
          <p:cNvSpPr/>
          <p:nvPr/>
        </p:nvSpPr>
        <p:spPr>
          <a:xfrm>
            <a:off x="841329" y="1372189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301" y="301"/>
                </a:moveTo>
                <a:lnTo>
                  <a:pt x="7" y="7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" name="path"/>
          <p:cNvSpPr/>
          <p:nvPr/>
        </p:nvSpPr>
        <p:spPr>
          <a:xfrm>
            <a:off x="3200989" y="437469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7" y="7"/>
                </a:moveTo>
                <a:lnTo>
                  <a:pt x="301" y="301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" name="path"/>
          <p:cNvSpPr/>
          <p:nvPr/>
        </p:nvSpPr>
        <p:spPr>
          <a:xfrm>
            <a:off x="841329" y="6505021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301" y="301"/>
                </a:moveTo>
                <a:lnTo>
                  <a:pt x="7" y="7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" name="path"/>
          <p:cNvSpPr/>
          <p:nvPr/>
        </p:nvSpPr>
        <p:spPr>
          <a:xfrm>
            <a:off x="841329" y="5221813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301" y="301"/>
                </a:moveTo>
                <a:lnTo>
                  <a:pt x="7" y="7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" name="path"/>
          <p:cNvSpPr/>
          <p:nvPr/>
        </p:nvSpPr>
        <p:spPr>
          <a:xfrm>
            <a:off x="841329" y="2655397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301" y="301"/>
                </a:moveTo>
                <a:lnTo>
                  <a:pt x="7" y="7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" name="path"/>
          <p:cNvSpPr/>
          <p:nvPr/>
        </p:nvSpPr>
        <p:spPr>
          <a:xfrm>
            <a:off x="841329" y="3938606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301" y="301"/>
                </a:moveTo>
                <a:lnTo>
                  <a:pt x="7" y="7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" name="path"/>
          <p:cNvSpPr/>
          <p:nvPr/>
        </p:nvSpPr>
        <p:spPr>
          <a:xfrm>
            <a:off x="3200989" y="5570301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7" y="7"/>
                </a:moveTo>
                <a:lnTo>
                  <a:pt x="301" y="301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" name="path"/>
          <p:cNvSpPr/>
          <p:nvPr/>
        </p:nvSpPr>
        <p:spPr>
          <a:xfrm>
            <a:off x="3200989" y="4287094"/>
            <a:ext cx="195924" cy="195924"/>
          </a:xfrm>
          <a:custGeom>
            <a:avLst/>
            <a:gdLst/>
            <a:ahLst/>
            <a:cxnLst/>
            <a:rect l="0" t="0" r="0" b="0"/>
            <a:pathLst>
              <a:path w="308" h="308">
                <a:moveTo>
                  <a:pt x="7" y="7"/>
                </a:moveTo>
                <a:lnTo>
                  <a:pt x="301" y="301"/>
                </a:lnTo>
              </a:path>
            </a:pathLst>
          </a:custGeom>
          <a:noFill/>
          <a:ln w="12700" cap="flat">
            <a:solidFill>
              <a:srgbClr val="2F528F">
                <a:alpha val="100000"/>
              </a:srgbClr>
            </a:solidFill>
            <a:prstDash val="solid"/>
            <a:miter lim="10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" name="rect"/>
          <p:cNvSpPr/>
          <p:nvPr/>
        </p:nvSpPr>
        <p:spPr>
          <a:xfrm>
            <a:off x="845819" y="3002026"/>
            <a:ext cx="2359659" cy="12700"/>
          </a:xfrm>
          <a:prstGeom prst="rect">
            <a:avLst/>
          </a:prstGeom>
          <a:solidFill>
            <a:srgbClr val="2F528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" name="rect"/>
          <p:cNvSpPr/>
          <p:nvPr/>
        </p:nvSpPr>
        <p:spPr>
          <a:xfrm>
            <a:off x="1032763" y="4123690"/>
            <a:ext cx="2359659" cy="12700"/>
          </a:xfrm>
          <a:prstGeom prst="rect">
            <a:avLst/>
          </a:prstGeom>
          <a:solidFill>
            <a:srgbClr val="2F528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" name="rect"/>
          <p:cNvSpPr/>
          <p:nvPr/>
        </p:nvSpPr>
        <p:spPr>
          <a:xfrm>
            <a:off x="839469" y="3008376"/>
            <a:ext cx="12700" cy="934719"/>
          </a:xfrm>
          <a:prstGeom prst="rect">
            <a:avLst/>
          </a:prstGeom>
          <a:solidFill>
            <a:srgbClr val="2F528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6"/>
          <p:cNvSpPr/>
          <p:nvPr/>
        </p:nvSpPr>
        <p:spPr>
          <a:xfrm>
            <a:off x="755091" y="2488946"/>
            <a:ext cx="8049259" cy="26695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  <a:tabLst>
                <a:tab pos="19685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Set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Goals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&amp;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scope</a:t>
            </a:r>
            <a:endParaRPr lang="en-US" altLang="en-US" sz="18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545"/>
              </a:spcBef>
              <a:tabLst>
                <a:tab pos="19685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Info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Gathering</a:t>
            </a: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intellige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nce</a:t>
            </a:r>
            <a:endParaRPr lang="en-US" altLang="en-US" sz="18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8000"/>
              </a:lnSpc>
              <a:spcBef>
                <a:spcPts val="550"/>
              </a:spcBef>
              <a:tabLst>
                <a:tab pos="196850" algn="l"/>
              </a:tabLst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	</a:t>
            </a:r>
            <a:r>
              <a:rPr sz="1800" kern="0" spc="3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Decide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what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type</a:t>
            </a: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of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method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testing</a:t>
            </a:r>
            <a:endParaRPr lang="en-US" altLang="en-US" sz="1800" dirty="0"/>
          </a:p>
          <a:p>
            <a:pPr algn="l" rtl="0" eaLnBrk="0">
              <a:lnSpc>
                <a:spcPct val="145000"/>
              </a:lnSpc>
            </a:pPr>
            <a:endParaRPr lang="en-US" altLang="en-US" sz="1000" dirty="0"/>
          </a:p>
          <a:p>
            <a:pPr algn="l" rtl="0" eaLnBrk="0">
              <a:lnSpc>
                <a:spcPct val="146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8000"/>
              </a:lnSpc>
              <a:spcBef>
                <a:spcPts val="5"/>
              </a:spcBef>
            </a:pP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Example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:-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Ip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Address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ac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Address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Domain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Details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Mail</a:t>
            </a: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Server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,</a:t>
            </a:r>
            <a:r>
              <a:rPr sz="1800" kern="0" spc="15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Network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Topology</a:t>
            </a:r>
            <a:endParaRPr lang="en-US" altLang="en-US" sz="1800" dirty="0"/>
          </a:p>
        </p:txBody>
      </p:sp>
      <p:pic>
        <p:nvPicPr>
          <p:cNvPr id="67" name="picture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7791" y="4151477"/>
            <a:ext cx="184480" cy="167792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767791" y="3328263"/>
            <a:ext cx="184480" cy="167792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7791" y="2505303"/>
            <a:ext cx="184480" cy="167792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97567" y="4335779"/>
            <a:ext cx="2380488" cy="2378964"/>
          </a:xfrm>
          <a:prstGeom prst="rect">
            <a:avLst/>
          </a:prstGeom>
        </p:spPr>
      </p:pic>
      <p:sp>
        <p:nvSpPr>
          <p:cNvPr id="71" name="textbox 71"/>
          <p:cNvSpPr/>
          <p:nvPr/>
        </p:nvSpPr>
        <p:spPr>
          <a:xfrm>
            <a:off x="1034252" y="661289"/>
            <a:ext cx="10160000" cy="646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890"/>
              </a:lnSpc>
            </a:pP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INFORMATION</a:t>
            </a:r>
            <a:r>
              <a:rPr sz="3900" b="1" kern="0" spc="16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GATHERING</a:t>
            </a:r>
            <a:r>
              <a:rPr sz="3900" b="1" kern="0" spc="4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2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&amp;</a:t>
            </a:r>
            <a:r>
              <a:rPr sz="3900" b="1" kern="0" spc="28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RECONNAISSANCE</a:t>
            </a:r>
            <a:endParaRPr lang="en-US" altLang="en-US" sz="3900" dirty="0"/>
          </a:p>
        </p:txBody>
      </p:sp>
      <p:graphicFrame>
        <p:nvGraphicFramePr>
          <p:cNvPr id="72" name="table 72"/>
          <p:cNvGraphicFramePr>
            <a:graphicFrameLocks noGrp="1"/>
          </p:cNvGraphicFramePr>
          <p:nvPr/>
        </p:nvGraphicFramePr>
        <p:xfrm>
          <a:off x="1860550" y="1307338"/>
          <a:ext cx="8470900" cy="605154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470900"/>
              </a:tblGrid>
              <a:tr h="5924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marL="819150" algn="l" rtl="0" eaLnBrk="0">
                        <a:lnSpc>
                          <a:spcPct val="89000"/>
                        </a:lnSpc>
                        <a:spcBef>
                          <a:spcPts val="0"/>
                        </a:spcBef>
                      </a:pP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Attacker</a:t>
                      </a:r>
                      <a:r>
                        <a:rPr sz="20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gather</a:t>
                      </a:r>
                      <a:r>
                        <a:rPr sz="20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as</a:t>
                      </a:r>
                      <a:r>
                        <a:rPr sz="20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much</a:t>
                      </a:r>
                      <a:r>
                        <a:rPr sz="20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information</a:t>
                      </a:r>
                      <a:r>
                        <a:rPr sz="2000" b="1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about</a:t>
                      </a:r>
                      <a:r>
                        <a:rPr sz="2000" b="1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20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target</a:t>
                      </a:r>
                      <a:r>
                        <a:rPr sz="20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as</a:t>
                      </a:r>
                      <a:r>
                        <a:rPr sz="2000" b="1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0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Possible</a:t>
                      </a:r>
                      <a:endParaRPr lang="en-US" altLang="en-US" sz="2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400476" y="2139695"/>
            <a:ext cx="2602639" cy="394089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46568" y="2139695"/>
            <a:ext cx="2602639" cy="3940890"/>
          </a:xfrm>
          <a:prstGeom prst="rect">
            <a:avLst/>
          </a:prstGeom>
        </p:spPr>
      </p:pic>
      <p:graphicFrame>
        <p:nvGraphicFramePr>
          <p:cNvPr id="75" name="table 75"/>
          <p:cNvGraphicFramePr>
            <a:graphicFrameLocks noGrp="1"/>
          </p:cNvGraphicFramePr>
          <p:nvPr/>
        </p:nvGraphicFramePr>
        <p:xfrm>
          <a:off x="2398649" y="3026536"/>
          <a:ext cx="2606039" cy="2441575"/>
        </p:xfrm>
        <a:graphic>
          <a:graphicData uri="http://schemas.openxmlformats.org/drawingml/2006/table">
            <a:tbl>
              <a:tblPr/>
              <a:tblGrid>
                <a:gridCol w="2606039"/>
              </a:tblGrid>
              <a:tr h="24352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674370" algn="l" rtl="0" eaLnBrk="0">
                        <a:lnSpc>
                          <a:spcPct val="88000"/>
                        </a:lnSpc>
                        <a:spcBef>
                          <a:spcPts val="0"/>
                        </a:spcBef>
                      </a:pP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Inspectin</a:t>
                      </a: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</a:t>
                      </a:r>
                      <a:endParaRPr lang="en-US" altLang="en-US" sz="2400" dirty="0"/>
                    </a:p>
                    <a:p>
                      <a:pPr marL="247015" algn="l" rtl="0" eaLnBrk="0">
                        <a:lnSpc>
                          <a:spcPct val="89000"/>
                        </a:lnSpc>
                        <a:spcBef>
                          <a:spcPts val="320"/>
                        </a:spcBef>
                      </a:pPr>
                      <a:r>
                        <a:rPr sz="2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Applicatio</a:t>
                      </a: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2400" b="1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code</a:t>
                      </a:r>
                      <a:endParaRPr lang="en-US" altLang="en-US" sz="2400" dirty="0"/>
                    </a:p>
                    <a:p>
                      <a:pPr marL="236855" algn="l" rtl="0" eaLnBrk="0">
                        <a:lnSpc>
                          <a:spcPct val="88000"/>
                        </a:lnSpc>
                        <a:spcBef>
                          <a:spcPts val="345"/>
                        </a:spcBef>
                      </a:pP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logic</a:t>
                      </a:r>
                      <a:r>
                        <a:rPr sz="24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</a:t>
                      </a:r>
                      <a:r>
                        <a:rPr sz="2400" b="1" kern="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Func</a:t>
                      </a: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tions</a:t>
                      </a:r>
                      <a:r>
                        <a:rPr sz="24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,</a:t>
                      </a:r>
                      <a:endParaRPr lang="en-US" altLang="en-US" sz="2400" dirty="0"/>
                    </a:p>
                    <a:p>
                      <a:pPr marL="1123315" algn="l" rtl="0" eaLnBrk="0">
                        <a:lnSpc>
                          <a:spcPts val="2950"/>
                        </a:lnSpc>
                        <a:spcBef>
                          <a:spcPts val="330"/>
                        </a:spcBef>
                      </a:pP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etc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6" name="table 76"/>
          <p:cNvGraphicFramePr>
            <a:graphicFrameLocks noGrp="1"/>
          </p:cNvGraphicFramePr>
          <p:nvPr/>
        </p:nvGraphicFramePr>
        <p:xfrm>
          <a:off x="6944741" y="3026536"/>
          <a:ext cx="2606040" cy="2441575"/>
        </p:xfrm>
        <a:graphic>
          <a:graphicData uri="http://schemas.openxmlformats.org/drawingml/2006/table">
            <a:tbl>
              <a:tblPr/>
              <a:tblGrid>
                <a:gridCol w="2606040"/>
              </a:tblGrid>
              <a:tr h="24352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marL="675005" algn="l" rtl="0" eaLnBrk="0">
                        <a:lnSpc>
                          <a:spcPct val="88000"/>
                        </a:lnSpc>
                        <a:spcBef>
                          <a:spcPts val="0"/>
                        </a:spcBef>
                      </a:pP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Inspectin</a:t>
                      </a:r>
                      <a:r>
                        <a:rPr sz="2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g</a:t>
                      </a:r>
                      <a:endParaRPr lang="en-US" altLang="en-US" sz="2400" dirty="0"/>
                    </a:p>
                    <a:p>
                      <a:pPr marL="288290" indent="-41275" algn="l" rtl="0" eaLnBrk="0">
                        <a:lnSpc>
                          <a:spcPct val="94000"/>
                        </a:lnSpc>
                        <a:spcBef>
                          <a:spcPts val="345"/>
                        </a:spcBef>
                      </a:pPr>
                      <a:r>
                        <a:rPr sz="2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Applicati</a:t>
                      </a: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on</a:t>
                      </a:r>
                      <a:r>
                        <a:rPr sz="2400" b="1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code</a:t>
                      </a:r>
                      <a:r>
                        <a:rPr sz="24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2400" b="1" kern="0" spc="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running</a:t>
                      </a:r>
                      <a:r>
                        <a:rPr sz="2400" b="1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state.</a:t>
                      </a:r>
                      <a:endParaRPr lang="en-US" altLang="en-US" sz="2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7" name="table 77"/>
          <p:cNvGraphicFramePr>
            <a:graphicFrameLocks noGrp="1"/>
          </p:cNvGraphicFramePr>
          <p:nvPr/>
        </p:nvGraphicFramePr>
        <p:xfrm>
          <a:off x="1860550" y="1307338"/>
          <a:ext cx="8470900" cy="605154"/>
        </p:xfrm>
        <a:graphic>
          <a:graphicData uri="http://schemas.openxmlformats.org/drawingml/2006/table">
            <a:tbl>
              <a:tblPr>
                <a:solidFill>
                  <a:srgbClr val="4472C4"/>
                </a:solidFill>
              </a:tblPr>
              <a:tblGrid>
                <a:gridCol w="8470900"/>
              </a:tblGrid>
              <a:tr h="5924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0000"/>
                        </a:lnSpc>
                      </a:pPr>
                      <a:endParaRPr lang="en-US" altLang="en-US" sz="200" dirty="0"/>
                    </a:p>
                    <a:p>
                      <a:pPr marL="946785" indent="-740410" algn="l" rtl="0" eaLnBrk="0">
                        <a:lnSpc>
                          <a:spcPct val="96000"/>
                        </a:lnSpc>
                        <a:spcBef>
                          <a:spcPts val="0"/>
                        </a:spcBef>
                      </a:pPr>
                      <a:r>
                        <a:rPr sz="1900" b="1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Attackers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can</a:t>
                      </a:r>
                      <a:r>
                        <a:rPr sz="19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all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things</a:t>
                      </a:r>
                      <a:r>
                        <a:rPr sz="1900" b="1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9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aim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to</a:t>
                      </a:r>
                      <a:r>
                        <a:rPr sz="19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identify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900" b="1" kern="0" spc="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loopholes</a:t>
                      </a:r>
                      <a:r>
                        <a:rPr sz="19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or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the</a:t>
                      </a:r>
                      <a:r>
                        <a:rPr sz="1900" b="1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weak</a:t>
                      </a:r>
                      <a:r>
                        <a:rPr sz="1900" b="1" kern="0" spc="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points</a:t>
                      </a:r>
                      <a:r>
                        <a:rPr sz="19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    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which</a:t>
                      </a:r>
                      <a:r>
                        <a:rPr sz="19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are</a:t>
                      </a:r>
                      <a:r>
                        <a:rPr sz="1900" b="1" kern="0" spc="1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present</a:t>
                      </a:r>
                      <a:r>
                        <a:rPr sz="1900" b="1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in</a:t>
                      </a:r>
                      <a:r>
                        <a:rPr sz="19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9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Sys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tem</a:t>
                      </a:r>
                      <a:r>
                        <a:rPr sz="19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and</a:t>
                      </a:r>
                      <a:r>
                        <a:rPr sz="1900" b="1" kern="0" spc="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900" b="1" kern="0" spc="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Network</a:t>
                      </a:r>
                      <a:r>
                        <a:rPr sz="19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or</a:t>
                      </a:r>
                      <a:r>
                        <a:rPr sz="19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9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00" b="1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</a:rPr>
                        <a:t>Applications</a:t>
                      </a:r>
                      <a:endParaRPr lang="en-US" altLang="en-US" sz="1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</a:tbl>
          </a:graphicData>
        </a:graphic>
      </p:graphicFrame>
      <p:pic>
        <p:nvPicPr>
          <p:cNvPr id="78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264140" y="4759450"/>
            <a:ext cx="1632204" cy="2098547"/>
          </a:xfrm>
          <a:prstGeom prst="rect">
            <a:avLst/>
          </a:prstGeom>
        </p:spPr>
      </p:pic>
      <p:sp>
        <p:nvSpPr>
          <p:cNvPr id="79" name="textbox 79"/>
          <p:cNvSpPr/>
          <p:nvPr/>
        </p:nvSpPr>
        <p:spPr>
          <a:xfrm>
            <a:off x="4961874" y="499182"/>
            <a:ext cx="2286000" cy="470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3900" b="1" kern="0" spc="30" dirty="0">
                <a:solidFill>
                  <a:srgbClr val="000000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SCANNING</a:t>
            </a:r>
            <a:endParaRPr lang="en-US" altLang="en-US" sz="3900" dirty="0"/>
          </a:p>
        </p:txBody>
      </p:sp>
      <p:sp>
        <p:nvSpPr>
          <p:cNvPr id="80" name="textbox 80"/>
          <p:cNvSpPr/>
          <p:nvPr/>
        </p:nvSpPr>
        <p:spPr>
          <a:xfrm>
            <a:off x="2647019" y="2425191"/>
            <a:ext cx="2120900" cy="402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700" b="1" kern="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Static</a:t>
            </a:r>
            <a:r>
              <a:rPr sz="2700" b="1" kern="0" spc="1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700" b="1" kern="0" spc="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Analysis</a:t>
            </a:r>
            <a:endParaRPr lang="en-US" altLang="en-US" sz="2700" dirty="0"/>
          </a:p>
        </p:txBody>
      </p:sp>
      <p:sp>
        <p:nvSpPr>
          <p:cNvPr id="81" name="textbox 81"/>
          <p:cNvSpPr/>
          <p:nvPr/>
        </p:nvSpPr>
        <p:spPr>
          <a:xfrm>
            <a:off x="7154367" y="2446147"/>
            <a:ext cx="2207895" cy="3498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24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Dynamic</a:t>
            </a:r>
            <a:r>
              <a:rPr sz="2400" b="1" kern="0" spc="7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</a:t>
            </a:r>
            <a:r>
              <a:rPr sz="2400" b="1" kern="0" spc="-20" dirty="0">
                <a:solidFill>
                  <a:srgbClr val="FFFFFF">
                    <a:alpha val="100000"/>
                  </a:srgb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Analysis</a:t>
            </a:r>
            <a:endParaRPr lang="en-US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2768</Words>
  <Application>WPS Presentation</Application>
  <PresentationFormat/>
  <Paragraphs>254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Arial</vt:lpstr>
      <vt:lpstr>Microsoft YaHei</vt:lpstr>
      <vt:lpstr>Arial Unicode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Kumar</dc:creator>
  <cp:lastModifiedBy>User</cp:lastModifiedBy>
  <cp:revision>2</cp:revision>
  <dcterms:created xsi:type="dcterms:W3CDTF">2023-01-07T12:22:00Z</dcterms:created>
  <dcterms:modified xsi:type="dcterms:W3CDTF">2023-01-10T11:21:07Z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wqlLaW5nc29mdCBQREYgdG8gV1BTIDkwQg</vt:lpwstr>
  </property>
  <property fmtid="{D5CDD505-2E9C-101B-9397-08002B2CF9AE}" pid="3" name="Created">
    <vt:filetime>2023-01-08T00:43:48Z</vt:filetime>
  </property>
  <property fmtid="{D5CDD505-2E9C-101B-9397-08002B2CF9AE}" pid="4" name="ICV">
    <vt:lpwstr>234E0D2B48994B43BD49C9871F0DFB33</vt:lpwstr>
  </property>
  <property fmtid="{D5CDD505-2E9C-101B-9397-08002B2CF9AE}" pid="5" name="KSOProductBuildVer">
    <vt:lpwstr>1033-11.2.0.11440</vt:lpwstr>
  </property>
</Properties>
</file>